
<file path=[Content_Types].xml><?xml version="1.0" encoding="utf-8"?>
<Types xmlns="http://schemas.openxmlformats.org/package/2006/content-types">
  <Default Extension="avi" ContentType="video/x-msvideo"/>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Lst>
  <p:notesMasterIdLst>
    <p:notesMasterId r:id="rId4"/>
  </p:notesMasterIdLst>
  <p:sldIdLst>
    <p:sldId id="256" r:id="rId3"/>
  </p:sldIdLst>
  <p:sldSz cx="32399288" cy="507603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 Mueller" initials="MM" lastIdx="9" clrIdx="0">
    <p:extLst>
      <p:ext uri="{19B8F6BF-5375-455C-9EA6-DF929625EA0E}">
        <p15:presenceInfo xmlns:p15="http://schemas.microsoft.com/office/powerpoint/2012/main" userId="Marco Mue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E000"/>
    <a:srgbClr val="8FCF4B"/>
    <a:srgbClr val="FF0000"/>
    <a:srgbClr val="CC3300"/>
    <a:srgbClr val="1013CE"/>
    <a:srgbClr val="0E76BD"/>
    <a:srgbClr val="00468C"/>
    <a:srgbClr val="FFA400"/>
    <a:srgbClr val="A44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7A7586-B59B-49EC-9B0A-7A8873E316B3}" v="5" dt="2021-05-16T12:32:55.424"/>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339" autoAdjust="0"/>
    <p:restoredTop sz="86452"/>
  </p:normalViewPr>
  <p:slideViewPr>
    <p:cSldViewPr snapToGrid="0">
      <p:cViewPr>
        <p:scale>
          <a:sx n="50" d="100"/>
          <a:sy n="50" d="100"/>
        </p:scale>
        <p:origin x="1600" y="-57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commentAuthors" Target="commentAuthors.xml"/><Relationship Id="rId10" Type="http://schemas.microsoft.com/office/2016/11/relationships/changesInfo" Target="changesInfos/changesInfo1.xml"/><Relationship Id="rId4" Type="http://schemas.openxmlformats.org/officeDocument/2006/relationships/notesMaster" Target="notesMasters/notes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 Mueller" userId="076fb193-bdf6-44df-8b26-544cb568db44" providerId="ADAL" clId="{527A7586-B59B-49EC-9B0A-7A8873E316B3}"/>
    <pc:docChg chg="undo redo custSel modSld">
      <pc:chgData name="Marco Mueller" userId="076fb193-bdf6-44df-8b26-544cb568db44" providerId="ADAL" clId="{527A7586-B59B-49EC-9B0A-7A8873E316B3}" dt="2021-05-16T13:12:59.234" v="132" actId="20577"/>
      <pc:docMkLst>
        <pc:docMk/>
      </pc:docMkLst>
      <pc:sldChg chg="delSp modSp mod">
        <pc:chgData name="Marco Mueller" userId="076fb193-bdf6-44df-8b26-544cb568db44" providerId="ADAL" clId="{527A7586-B59B-49EC-9B0A-7A8873E316B3}" dt="2021-05-16T13:12:59.234" v="132" actId="20577"/>
        <pc:sldMkLst>
          <pc:docMk/>
          <pc:sldMk cId="1425638947" sldId="256"/>
        </pc:sldMkLst>
        <pc:spChg chg="mod">
          <ac:chgData name="Marco Mueller" userId="076fb193-bdf6-44df-8b26-544cb568db44" providerId="ADAL" clId="{527A7586-B59B-49EC-9B0A-7A8873E316B3}" dt="2021-05-16T13:12:19.051" v="106" actId="1076"/>
          <ac:spMkLst>
            <pc:docMk/>
            <pc:sldMk cId="1425638947" sldId="256"/>
            <ac:spMk id="20" creationId="{18139277-8442-48C7-914C-D7862179EAA4}"/>
          </ac:spMkLst>
        </pc:spChg>
        <pc:spChg chg="mod">
          <ac:chgData name="Marco Mueller" userId="076fb193-bdf6-44df-8b26-544cb568db44" providerId="ADAL" clId="{527A7586-B59B-49EC-9B0A-7A8873E316B3}" dt="2021-05-16T12:33:03.081" v="47" actId="20577"/>
          <ac:spMkLst>
            <pc:docMk/>
            <pc:sldMk cId="1425638947" sldId="256"/>
            <ac:spMk id="39" creationId="{1643B74D-5A60-764D-A68C-068970F242AD}"/>
          </ac:spMkLst>
        </pc:spChg>
        <pc:spChg chg="mod">
          <ac:chgData name="Marco Mueller" userId="076fb193-bdf6-44df-8b26-544cb568db44" providerId="ADAL" clId="{527A7586-B59B-49EC-9B0A-7A8873E316B3}" dt="2021-05-16T12:37:43.976" v="102" actId="1038"/>
          <ac:spMkLst>
            <pc:docMk/>
            <pc:sldMk cId="1425638947" sldId="256"/>
            <ac:spMk id="47" creationId="{0CAC0D53-35BC-5D4A-BDDC-26AF4C17DBDA}"/>
          </ac:spMkLst>
        </pc:spChg>
        <pc:spChg chg="mod">
          <ac:chgData name="Marco Mueller" userId="076fb193-bdf6-44df-8b26-544cb568db44" providerId="ADAL" clId="{527A7586-B59B-49EC-9B0A-7A8873E316B3}" dt="2021-05-16T12:23:21.265" v="13" actId="20577"/>
          <ac:spMkLst>
            <pc:docMk/>
            <pc:sldMk cId="1425638947" sldId="256"/>
            <ac:spMk id="48" creationId="{86BADF31-E8FF-1741-82C4-5BBF29707F6C}"/>
          </ac:spMkLst>
        </pc:spChg>
        <pc:spChg chg="del mod">
          <ac:chgData name="Marco Mueller" userId="076fb193-bdf6-44df-8b26-544cb568db44" providerId="ADAL" clId="{527A7586-B59B-49EC-9B0A-7A8873E316B3}" dt="2021-05-16T12:37:34.454" v="72" actId="478"/>
          <ac:spMkLst>
            <pc:docMk/>
            <pc:sldMk cId="1425638947" sldId="256"/>
            <ac:spMk id="51" creationId="{4D9486F1-5542-364E-BCEA-FD974429EB24}"/>
          </ac:spMkLst>
        </pc:spChg>
        <pc:spChg chg="mod">
          <ac:chgData name="Marco Mueller" userId="076fb193-bdf6-44df-8b26-544cb568db44" providerId="ADAL" clId="{527A7586-B59B-49EC-9B0A-7A8873E316B3}" dt="2021-05-16T12:33:24.113" v="52" actId="20577"/>
          <ac:spMkLst>
            <pc:docMk/>
            <pc:sldMk cId="1425638947" sldId="256"/>
            <ac:spMk id="68" creationId="{2217C0D7-F7BE-45F4-9EEF-A12947CA12E0}"/>
          </ac:spMkLst>
        </pc:spChg>
        <pc:spChg chg="mod">
          <ac:chgData name="Marco Mueller" userId="076fb193-bdf6-44df-8b26-544cb568db44" providerId="ADAL" clId="{527A7586-B59B-49EC-9B0A-7A8873E316B3}" dt="2021-05-16T13:12:59.234" v="132" actId="20577"/>
          <ac:spMkLst>
            <pc:docMk/>
            <pc:sldMk cId="1425638947" sldId="256"/>
            <ac:spMk id="70" creationId="{5EEF3E88-06C4-4837-8475-3D63ED034AF9}"/>
          </ac:spMkLst>
        </pc:spChg>
        <pc:picChg chg="mod">
          <ac:chgData name="Marco Mueller" userId="076fb193-bdf6-44df-8b26-544cb568db44" providerId="ADAL" clId="{527A7586-B59B-49EC-9B0A-7A8873E316B3}" dt="2021-05-16T12:37:43.976" v="102" actId="1038"/>
          <ac:picMkLst>
            <pc:docMk/>
            <pc:sldMk cId="1425638947" sldId="256"/>
            <ac:picMk id="25" creationId="{9B347C23-61D5-4D30-A2C4-C88F7A58EF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1A5C7-C9DC-E046-AA81-F3DFD9EF04FC}" type="datetimeFigureOut">
              <a:rPr lang="en-US" smtClean="0"/>
              <a:t>5/16/2021</a:t>
            </a:fld>
            <a:endParaRPr lang="en-US"/>
          </a:p>
        </p:txBody>
      </p:sp>
      <p:sp>
        <p:nvSpPr>
          <p:cNvPr id="4" name="Slide Image Placeholder 3"/>
          <p:cNvSpPr>
            <a:spLocks noGrp="1" noRot="1" noChangeAspect="1"/>
          </p:cNvSpPr>
          <p:nvPr>
            <p:ph type="sldImg" idx="2"/>
          </p:nvPr>
        </p:nvSpPr>
        <p:spPr>
          <a:xfrm>
            <a:off x="2444750" y="1143000"/>
            <a:ext cx="19685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B59FF-76C5-E14E-8F3F-D3FA5AAB9F62}" type="slidenum">
              <a:rPr lang="en-US" smtClean="0"/>
              <a:t>‹#›</a:t>
            </a:fld>
            <a:endParaRPr lang="en-US"/>
          </a:p>
        </p:txBody>
      </p:sp>
    </p:spTree>
    <p:extLst>
      <p:ext uri="{BB962C8B-B14F-4D97-AF65-F5344CB8AC3E}">
        <p14:creationId xmlns:p14="http://schemas.microsoft.com/office/powerpoint/2010/main" val="3174186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44750" y="1143000"/>
            <a:ext cx="19685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2B59FF-76C5-E14E-8F3F-D3FA5AAB9F62}" type="slidenum">
              <a:rPr lang="en-US" smtClean="0"/>
              <a:t>1</a:t>
            </a:fld>
            <a:endParaRPr lang="en-US"/>
          </a:p>
        </p:txBody>
      </p:sp>
    </p:spTree>
    <p:extLst>
      <p:ext uri="{BB962C8B-B14F-4D97-AF65-F5344CB8AC3E}">
        <p14:creationId xmlns:p14="http://schemas.microsoft.com/office/powerpoint/2010/main" val="3743131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869AD-54D6-E343-BD15-C5D80C5E6704}"/>
              </a:ext>
            </a:extLst>
          </p:cNvPr>
          <p:cNvSpPr>
            <a:spLocks noGrp="1"/>
          </p:cNvSpPr>
          <p:nvPr>
            <p:ph type="ctrTitle"/>
          </p:nvPr>
        </p:nvSpPr>
        <p:spPr>
          <a:xfrm>
            <a:off x="4050421" y="8307092"/>
            <a:ext cx="24299466" cy="17671225"/>
          </a:xfrm>
          <a:prstGeom prst="rect">
            <a:avLst/>
          </a:prstGeom>
        </p:spPr>
        <p:txBody>
          <a:bodyPr anchor="b"/>
          <a:lstStyle>
            <a:lvl1pPr algn="ctr">
              <a:defRPr sz="9401"/>
            </a:lvl1pPr>
          </a:lstStyle>
          <a:p>
            <a:r>
              <a:rPr lang="en-US"/>
              <a:t>Click to edit Master title style</a:t>
            </a:r>
          </a:p>
        </p:txBody>
      </p:sp>
      <p:sp>
        <p:nvSpPr>
          <p:cNvPr id="3" name="Subtitle 2">
            <a:extLst>
              <a:ext uri="{FF2B5EF4-FFF2-40B4-BE49-F238E27FC236}">
                <a16:creationId xmlns:a16="http://schemas.microsoft.com/office/drawing/2014/main" id="{1C0FDBCA-BBED-5046-97F3-E48B5A5C8D68}"/>
              </a:ext>
            </a:extLst>
          </p:cNvPr>
          <p:cNvSpPr>
            <a:spLocks noGrp="1"/>
          </p:cNvSpPr>
          <p:nvPr>
            <p:ph type="subTitle" idx="1"/>
          </p:nvPr>
        </p:nvSpPr>
        <p:spPr>
          <a:xfrm>
            <a:off x="4050421" y="26659797"/>
            <a:ext cx="24299466" cy="12256692"/>
          </a:xfrm>
          <a:prstGeom prst="rect">
            <a:avLst/>
          </a:prstGeom>
        </p:spPr>
        <p:txBody>
          <a:bodyPr/>
          <a:lstStyle>
            <a:lvl1pPr marL="0" indent="0" algn="ctr">
              <a:buNone/>
              <a:defRPr sz="3760"/>
            </a:lvl1pPr>
            <a:lvl2pPr marL="716341" indent="0" algn="ctr">
              <a:buNone/>
              <a:defRPr sz="3133"/>
            </a:lvl2pPr>
            <a:lvl3pPr marL="1432683" indent="0" algn="ctr">
              <a:buNone/>
              <a:defRPr sz="2820"/>
            </a:lvl3pPr>
            <a:lvl4pPr marL="2149023" indent="0" algn="ctr">
              <a:buNone/>
              <a:defRPr sz="2507"/>
            </a:lvl4pPr>
            <a:lvl5pPr marL="2865364" indent="0" algn="ctr">
              <a:buNone/>
              <a:defRPr sz="2507"/>
            </a:lvl5pPr>
            <a:lvl6pPr marL="3581706" indent="0" algn="ctr">
              <a:buNone/>
              <a:defRPr sz="2507"/>
            </a:lvl6pPr>
            <a:lvl7pPr marL="4298047" indent="0" algn="ctr">
              <a:buNone/>
              <a:defRPr sz="2507"/>
            </a:lvl7pPr>
            <a:lvl8pPr marL="5014388" indent="0" algn="ctr">
              <a:buNone/>
              <a:defRPr sz="2507"/>
            </a:lvl8pPr>
            <a:lvl9pPr marL="5730729" indent="0" algn="ctr">
              <a:buNone/>
              <a:defRPr sz="2507"/>
            </a:lvl9pPr>
          </a:lstStyle>
          <a:p>
            <a:r>
              <a:rPr lang="en-US"/>
              <a:t>Click to edit Master subtitle style</a:t>
            </a:r>
          </a:p>
        </p:txBody>
      </p:sp>
      <p:sp>
        <p:nvSpPr>
          <p:cNvPr id="4" name="Date Placeholder 3">
            <a:extLst>
              <a:ext uri="{FF2B5EF4-FFF2-40B4-BE49-F238E27FC236}">
                <a16:creationId xmlns:a16="http://schemas.microsoft.com/office/drawing/2014/main" id="{D2E227C2-75F6-C44E-BB2B-E205EC78B92C}"/>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5" name="Footer Placeholder 4">
            <a:extLst>
              <a:ext uri="{FF2B5EF4-FFF2-40B4-BE49-F238E27FC236}">
                <a16:creationId xmlns:a16="http://schemas.microsoft.com/office/drawing/2014/main" id="{940C6DB8-DA46-1B43-9D1B-A56C290349E1}"/>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768127-DF6F-D94E-A86B-57AA0562A89A}"/>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2004976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E349B-F2A6-F042-8DFE-A8B6010E367F}"/>
              </a:ext>
            </a:extLst>
          </p:cNvPr>
          <p:cNvSpPr>
            <a:spLocks noGrp="1"/>
          </p:cNvSpPr>
          <p:nvPr>
            <p:ph type="title"/>
          </p:nvPr>
        </p:nvSpPr>
        <p:spPr>
          <a:xfrm>
            <a:off x="2227783" y="2703537"/>
            <a:ext cx="27943723" cy="980933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438511-410F-DE40-B223-DC0AAA269174}"/>
              </a:ext>
            </a:extLst>
          </p:cNvPr>
          <p:cNvSpPr>
            <a:spLocks noGrp="1"/>
          </p:cNvSpPr>
          <p:nvPr>
            <p:ph type="body" orient="vert" idx="1"/>
          </p:nvPr>
        </p:nvSpPr>
        <p:spPr>
          <a:xfrm>
            <a:off x="2227783" y="13512706"/>
            <a:ext cx="27943723" cy="3220614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22A00-591D-134A-B3CF-7E25BC42B0E1}"/>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5" name="Footer Placeholder 4">
            <a:extLst>
              <a:ext uri="{FF2B5EF4-FFF2-40B4-BE49-F238E27FC236}">
                <a16:creationId xmlns:a16="http://schemas.microsoft.com/office/drawing/2014/main" id="{84AC0CBB-E884-174F-8314-A4B4597FBF6A}"/>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A31D8-FDD5-F04A-B727-53233963180C}"/>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299392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74F867-8B13-6648-8BFD-4455F1B39BB8}"/>
              </a:ext>
            </a:extLst>
          </p:cNvPr>
          <p:cNvSpPr>
            <a:spLocks noGrp="1"/>
          </p:cNvSpPr>
          <p:nvPr>
            <p:ph type="title" orient="vert"/>
          </p:nvPr>
        </p:nvSpPr>
        <p:spPr>
          <a:xfrm>
            <a:off x="23186086" y="2703537"/>
            <a:ext cx="6985421" cy="43015316"/>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8C21CB-4AEF-574E-A70C-E5A9AB36B50E}"/>
              </a:ext>
            </a:extLst>
          </p:cNvPr>
          <p:cNvSpPr>
            <a:spLocks noGrp="1"/>
          </p:cNvSpPr>
          <p:nvPr>
            <p:ph type="body" orient="vert" idx="1"/>
          </p:nvPr>
        </p:nvSpPr>
        <p:spPr>
          <a:xfrm>
            <a:off x="2227784" y="2703537"/>
            <a:ext cx="20860332" cy="43015316"/>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565DC-8BC6-7049-9224-1818DBF2F012}"/>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5" name="Footer Placeholder 4">
            <a:extLst>
              <a:ext uri="{FF2B5EF4-FFF2-40B4-BE49-F238E27FC236}">
                <a16:creationId xmlns:a16="http://schemas.microsoft.com/office/drawing/2014/main" id="{4A12A3E7-9372-2040-9254-F9022637944E}"/>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4453E5-1FE7-A145-8FF1-D5D2A21D117F}"/>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355090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05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9CA-1F49-1E43-AC71-7E1D3D3CEC24}"/>
              </a:ext>
            </a:extLst>
          </p:cNvPr>
          <p:cNvSpPr>
            <a:spLocks noGrp="1"/>
          </p:cNvSpPr>
          <p:nvPr>
            <p:ph type="ctrTitle"/>
          </p:nvPr>
        </p:nvSpPr>
        <p:spPr>
          <a:xfrm>
            <a:off x="4050421" y="8307092"/>
            <a:ext cx="24299466" cy="17671225"/>
          </a:xfrm>
        </p:spPr>
        <p:txBody>
          <a:bodyPr anchor="b"/>
          <a:lstStyle>
            <a:lvl1pPr algn="ctr">
              <a:defRPr sz="9401"/>
            </a:lvl1pPr>
          </a:lstStyle>
          <a:p>
            <a:r>
              <a:rPr lang="en-US"/>
              <a:t>Click to edit Master title style</a:t>
            </a:r>
          </a:p>
        </p:txBody>
      </p:sp>
      <p:sp>
        <p:nvSpPr>
          <p:cNvPr id="3" name="Subtitle 2">
            <a:extLst>
              <a:ext uri="{FF2B5EF4-FFF2-40B4-BE49-F238E27FC236}">
                <a16:creationId xmlns:a16="http://schemas.microsoft.com/office/drawing/2014/main" id="{E8B907C5-9369-7544-9DEC-0FD4949ADE78}"/>
              </a:ext>
            </a:extLst>
          </p:cNvPr>
          <p:cNvSpPr>
            <a:spLocks noGrp="1"/>
          </p:cNvSpPr>
          <p:nvPr>
            <p:ph type="subTitle" idx="1"/>
          </p:nvPr>
        </p:nvSpPr>
        <p:spPr>
          <a:xfrm>
            <a:off x="4050421" y="26659797"/>
            <a:ext cx="24299466" cy="12256692"/>
          </a:xfrm>
        </p:spPr>
        <p:txBody>
          <a:bodyPr/>
          <a:lstStyle>
            <a:lvl1pPr marL="0" indent="0" algn="ctr">
              <a:buNone/>
              <a:defRPr sz="3760"/>
            </a:lvl1pPr>
            <a:lvl2pPr marL="716341" indent="0" algn="ctr">
              <a:buNone/>
              <a:defRPr sz="3133"/>
            </a:lvl2pPr>
            <a:lvl3pPr marL="1432683" indent="0" algn="ctr">
              <a:buNone/>
              <a:defRPr sz="2820"/>
            </a:lvl3pPr>
            <a:lvl4pPr marL="2149023" indent="0" algn="ctr">
              <a:buNone/>
              <a:defRPr sz="2507"/>
            </a:lvl4pPr>
            <a:lvl5pPr marL="2865364" indent="0" algn="ctr">
              <a:buNone/>
              <a:defRPr sz="2507"/>
            </a:lvl5pPr>
            <a:lvl6pPr marL="3581706" indent="0" algn="ctr">
              <a:buNone/>
              <a:defRPr sz="2507"/>
            </a:lvl6pPr>
            <a:lvl7pPr marL="4298047" indent="0" algn="ctr">
              <a:buNone/>
              <a:defRPr sz="2507"/>
            </a:lvl7pPr>
            <a:lvl8pPr marL="5014388" indent="0" algn="ctr">
              <a:buNone/>
              <a:defRPr sz="2507"/>
            </a:lvl8pPr>
            <a:lvl9pPr marL="5730729" indent="0" algn="ctr">
              <a:buNone/>
              <a:defRPr sz="2507"/>
            </a:lvl9pPr>
          </a:lstStyle>
          <a:p>
            <a:r>
              <a:rPr lang="en-US"/>
              <a:t>Click to edit Master subtitle style</a:t>
            </a:r>
          </a:p>
        </p:txBody>
      </p:sp>
      <p:sp>
        <p:nvSpPr>
          <p:cNvPr id="4" name="Date Placeholder 3">
            <a:extLst>
              <a:ext uri="{FF2B5EF4-FFF2-40B4-BE49-F238E27FC236}">
                <a16:creationId xmlns:a16="http://schemas.microsoft.com/office/drawing/2014/main" id="{D2C86EF0-7441-7740-9C84-018E7B839B8C}"/>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5" name="Footer Placeholder 4">
            <a:extLst>
              <a:ext uri="{FF2B5EF4-FFF2-40B4-BE49-F238E27FC236}">
                <a16:creationId xmlns:a16="http://schemas.microsoft.com/office/drawing/2014/main" id="{153725B3-90FD-B94E-BF0C-E4B717E01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6EBDD-5144-DC45-9A9A-387BCC3DB36E}"/>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1713197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CE593-34CA-C140-9207-D8C49C1E8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3323C-60A2-E544-8472-1DC087DF60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80B89-7EBF-2240-B9B0-C96EC7363ED9}"/>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5" name="Footer Placeholder 4">
            <a:extLst>
              <a:ext uri="{FF2B5EF4-FFF2-40B4-BE49-F238E27FC236}">
                <a16:creationId xmlns:a16="http://schemas.microsoft.com/office/drawing/2014/main" id="{CDB4B177-9989-D049-9D01-C204BD845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7C785-324C-B64F-AB52-6008C2088519}"/>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92970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7D85-52C1-B44D-AB5A-B28F18DEFC0B}"/>
              </a:ext>
            </a:extLst>
          </p:cNvPr>
          <p:cNvSpPr>
            <a:spLocks noGrp="1"/>
          </p:cNvSpPr>
          <p:nvPr>
            <p:ph type="title"/>
          </p:nvPr>
        </p:nvSpPr>
        <p:spPr>
          <a:xfrm>
            <a:off x="2210435" y="12654638"/>
            <a:ext cx="27944743" cy="21115931"/>
          </a:xfrm>
        </p:spPr>
        <p:txBody>
          <a:bodyPr anchor="b"/>
          <a:lstStyle>
            <a:lvl1pPr>
              <a:defRPr sz="9401"/>
            </a:lvl1pPr>
          </a:lstStyle>
          <a:p>
            <a:r>
              <a:rPr lang="en-US"/>
              <a:t>Click to edit Master title style</a:t>
            </a:r>
          </a:p>
        </p:txBody>
      </p:sp>
      <p:sp>
        <p:nvSpPr>
          <p:cNvPr id="3" name="Text Placeholder 2">
            <a:extLst>
              <a:ext uri="{FF2B5EF4-FFF2-40B4-BE49-F238E27FC236}">
                <a16:creationId xmlns:a16="http://schemas.microsoft.com/office/drawing/2014/main" id="{BCD2218C-2B43-9E42-A4D6-EC71048666E8}"/>
              </a:ext>
            </a:extLst>
          </p:cNvPr>
          <p:cNvSpPr>
            <a:spLocks noGrp="1"/>
          </p:cNvSpPr>
          <p:nvPr>
            <p:ph type="body" idx="1"/>
          </p:nvPr>
        </p:nvSpPr>
        <p:spPr>
          <a:xfrm>
            <a:off x="2210435" y="33969541"/>
            <a:ext cx="27944743" cy="11102652"/>
          </a:xfrm>
        </p:spPr>
        <p:txBody>
          <a:bodyPr/>
          <a:lstStyle>
            <a:lvl1pPr marL="0" indent="0">
              <a:buNone/>
              <a:defRPr sz="3760">
                <a:solidFill>
                  <a:schemeClr val="tx1">
                    <a:tint val="75000"/>
                  </a:schemeClr>
                </a:solidFill>
              </a:defRPr>
            </a:lvl1pPr>
            <a:lvl2pPr marL="716341" indent="0">
              <a:buNone/>
              <a:defRPr sz="3133">
                <a:solidFill>
                  <a:schemeClr val="tx1">
                    <a:tint val="75000"/>
                  </a:schemeClr>
                </a:solidFill>
              </a:defRPr>
            </a:lvl2pPr>
            <a:lvl3pPr marL="1432683" indent="0">
              <a:buNone/>
              <a:defRPr sz="2820">
                <a:solidFill>
                  <a:schemeClr val="tx1">
                    <a:tint val="75000"/>
                  </a:schemeClr>
                </a:solidFill>
              </a:defRPr>
            </a:lvl3pPr>
            <a:lvl4pPr marL="2149023" indent="0">
              <a:buNone/>
              <a:defRPr sz="2507">
                <a:solidFill>
                  <a:schemeClr val="tx1">
                    <a:tint val="75000"/>
                  </a:schemeClr>
                </a:solidFill>
              </a:defRPr>
            </a:lvl4pPr>
            <a:lvl5pPr marL="2865364" indent="0">
              <a:buNone/>
              <a:defRPr sz="2507">
                <a:solidFill>
                  <a:schemeClr val="tx1">
                    <a:tint val="75000"/>
                  </a:schemeClr>
                </a:solidFill>
              </a:defRPr>
            </a:lvl5pPr>
            <a:lvl6pPr marL="3581706" indent="0">
              <a:buNone/>
              <a:defRPr sz="2507">
                <a:solidFill>
                  <a:schemeClr val="tx1">
                    <a:tint val="75000"/>
                  </a:schemeClr>
                </a:solidFill>
              </a:defRPr>
            </a:lvl6pPr>
            <a:lvl7pPr marL="4298047" indent="0">
              <a:buNone/>
              <a:defRPr sz="2507">
                <a:solidFill>
                  <a:schemeClr val="tx1">
                    <a:tint val="75000"/>
                  </a:schemeClr>
                </a:solidFill>
              </a:defRPr>
            </a:lvl7pPr>
            <a:lvl8pPr marL="5014388" indent="0">
              <a:buNone/>
              <a:defRPr sz="2507">
                <a:solidFill>
                  <a:schemeClr val="tx1">
                    <a:tint val="75000"/>
                  </a:schemeClr>
                </a:solidFill>
              </a:defRPr>
            </a:lvl8pPr>
            <a:lvl9pPr marL="5730729" indent="0">
              <a:buNone/>
              <a:defRPr sz="25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F1A28F6-96B6-2841-99C6-81EA9CF559E6}"/>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5" name="Footer Placeholder 4">
            <a:extLst>
              <a:ext uri="{FF2B5EF4-FFF2-40B4-BE49-F238E27FC236}">
                <a16:creationId xmlns:a16="http://schemas.microsoft.com/office/drawing/2014/main" id="{AECD6605-7EA3-454A-8130-B27D64B1B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406D2-756F-DF4D-A51F-C4187C928F29}"/>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3983127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93FC-1404-C44C-B28D-6A5526D96C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24AB4-96D3-2F4C-A7AE-5ECE9C12F9DB}"/>
              </a:ext>
            </a:extLst>
          </p:cNvPr>
          <p:cNvSpPr>
            <a:spLocks noGrp="1"/>
          </p:cNvSpPr>
          <p:nvPr>
            <p:ph sz="half" idx="1"/>
          </p:nvPr>
        </p:nvSpPr>
        <p:spPr>
          <a:xfrm>
            <a:off x="2227783" y="13512706"/>
            <a:ext cx="13922876" cy="322061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8DEBE-3463-B649-B898-13A6D10EAB84}"/>
              </a:ext>
            </a:extLst>
          </p:cNvPr>
          <p:cNvSpPr>
            <a:spLocks noGrp="1"/>
          </p:cNvSpPr>
          <p:nvPr>
            <p:ph sz="half" idx="2"/>
          </p:nvPr>
        </p:nvSpPr>
        <p:spPr>
          <a:xfrm>
            <a:off x="16248630" y="13512706"/>
            <a:ext cx="13922877" cy="322061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1C8063-4366-364B-9499-E198E5348988}"/>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6" name="Footer Placeholder 5">
            <a:extLst>
              <a:ext uri="{FF2B5EF4-FFF2-40B4-BE49-F238E27FC236}">
                <a16:creationId xmlns:a16="http://schemas.microsoft.com/office/drawing/2014/main" id="{D0708660-2DA8-EA48-8DAE-5C6C92DB82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4EC93-2293-F64C-82A9-026B20145726}"/>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1478016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5660-0F84-F14F-B027-62058ABB091F}"/>
              </a:ext>
            </a:extLst>
          </p:cNvPr>
          <p:cNvSpPr>
            <a:spLocks noGrp="1"/>
          </p:cNvSpPr>
          <p:nvPr>
            <p:ph type="title"/>
          </p:nvPr>
        </p:nvSpPr>
        <p:spPr>
          <a:xfrm>
            <a:off x="2231866" y="2703537"/>
            <a:ext cx="27943723" cy="980933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8F5ECB-61E4-3341-8BF3-C0D77332E84C}"/>
              </a:ext>
            </a:extLst>
          </p:cNvPr>
          <p:cNvSpPr>
            <a:spLocks noGrp="1"/>
          </p:cNvSpPr>
          <p:nvPr>
            <p:ph type="body" idx="1"/>
          </p:nvPr>
        </p:nvSpPr>
        <p:spPr>
          <a:xfrm>
            <a:off x="2231866" y="12443229"/>
            <a:ext cx="13706527" cy="6098500"/>
          </a:xfrm>
        </p:spPr>
        <p:txBody>
          <a:bodyPr anchor="b"/>
          <a:lstStyle>
            <a:lvl1pPr marL="0" indent="0">
              <a:buNone/>
              <a:defRPr sz="3760" b="1"/>
            </a:lvl1pPr>
            <a:lvl2pPr marL="716341" indent="0">
              <a:buNone/>
              <a:defRPr sz="3133" b="1"/>
            </a:lvl2pPr>
            <a:lvl3pPr marL="1432683" indent="0">
              <a:buNone/>
              <a:defRPr sz="2820" b="1"/>
            </a:lvl3pPr>
            <a:lvl4pPr marL="2149023" indent="0">
              <a:buNone/>
              <a:defRPr sz="2507" b="1"/>
            </a:lvl4pPr>
            <a:lvl5pPr marL="2865364" indent="0">
              <a:buNone/>
              <a:defRPr sz="2507" b="1"/>
            </a:lvl5pPr>
            <a:lvl6pPr marL="3581706" indent="0">
              <a:buNone/>
              <a:defRPr sz="2507" b="1"/>
            </a:lvl6pPr>
            <a:lvl7pPr marL="4298047" indent="0">
              <a:buNone/>
              <a:defRPr sz="2507" b="1"/>
            </a:lvl7pPr>
            <a:lvl8pPr marL="5014388" indent="0">
              <a:buNone/>
              <a:defRPr sz="2507" b="1"/>
            </a:lvl8pPr>
            <a:lvl9pPr marL="5730729" indent="0">
              <a:buNone/>
              <a:defRPr sz="2507" b="1"/>
            </a:lvl9pPr>
          </a:lstStyle>
          <a:p>
            <a:pPr lvl="0"/>
            <a:r>
              <a:rPr lang="en-US"/>
              <a:t>Edit Master text styles</a:t>
            </a:r>
          </a:p>
        </p:txBody>
      </p:sp>
      <p:sp>
        <p:nvSpPr>
          <p:cNvPr id="4" name="Content Placeholder 3">
            <a:extLst>
              <a:ext uri="{FF2B5EF4-FFF2-40B4-BE49-F238E27FC236}">
                <a16:creationId xmlns:a16="http://schemas.microsoft.com/office/drawing/2014/main" id="{4245F027-F390-0444-8291-E9D1FF43EDBD}"/>
              </a:ext>
            </a:extLst>
          </p:cNvPr>
          <p:cNvSpPr>
            <a:spLocks noGrp="1"/>
          </p:cNvSpPr>
          <p:nvPr>
            <p:ph sz="half" idx="2"/>
          </p:nvPr>
        </p:nvSpPr>
        <p:spPr>
          <a:xfrm>
            <a:off x="2231866" y="18541729"/>
            <a:ext cx="13706527" cy="272716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03CC74-9A6C-6846-A225-08A694251336}"/>
              </a:ext>
            </a:extLst>
          </p:cNvPr>
          <p:cNvSpPr>
            <a:spLocks noGrp="1"/>
          </p:cNvSpPr>
          <p:nvPr>
            <p:ph type="body" sz="quarter" idx="3"/>
          </p:nvPr>
        </p:nvSpPr>
        <p:spPr>
          <a:xfrm>
            <a:off x="16401706" y="12443229"/>
            <a:ext cx="13773882" cy="6098500"/>
          </a:xfrm>
        </p:spPr>
        <p:txBody>
          <a:bodyPr anchor="b"/>
          <a:lstStyle>
            <a:lvl1pPr marL="0" indent="0">
              <a:buNone/>
              <a:defRPr sz="3760" b="1"/>
            </a:lvl1pPr>
            <a:lvl2pPr marL="716341" indent="0">
              <a:buNone/>
              <a:defRPr sz="3133" b="1"/>
            </a:lvl2pPr>
            <a:lvl3pPr marL="1432683" indent="0">
              <a:buNone/>
              <a:defRPr sz="2820" b="1"/>
            </a:lvl3pPr>
            <a:lvl4pPr marL="2149023" indent="0">
              <a:buNone/>
              <a:defRPr sz="2507" b="1"/>
            </a:lvl4pPr>
            <a:lvl5pPr marL="2865364" indent="0">
              <a:buNone/>
              <a:defRPr sz="2507" b="1"/>
            </a:lvl5pPr>
            <a:lvl6pPr marL="3581706" indent="0">
              <a:buNone/>
              <a:defRPr sz="2507" b="1"/>
            </a:lvl6pPr>
            <a:lvl7pPr marL="4298047" indent="0">
              <a:buNone/>
              <a:defRPr sz="2507" b="1"/>
            </a:lvl7pPr>
            <a:lvl8pPr marL="5014388" indent="0">
              <a:buNone/>
              <a:defRPr sz="2507" b="1"/>
            </a:lvl8pPr>
            <a:lvl9pPr marL="5730729" indent="0">
              <a:buNone/>
              <a:defRPr sz="2507" b="1"/>
            </a:lvl9pPr>
          </a:lstStyle>
          <a:p>
            <a:pPr lvl="0"/>
            <a:r>
              <a:rPr lang="en-US"/>
              <a:t>Edit Master text styles</a:t>
            </a:r>
          </a:p>
        </p:txBody>
      </p:sp>
      <p:sp>
        <p:nvSpPr>
          <p:cNvPr id="6" name="Content Placeholder 5">
            <a:extLst>
              <a:ext uri="{FF2B5EF4-FFF2-40B4-BE49-F238E27FC236}">
                <a16:creationId xmlns:a16="http://schemas.microsoft.com/office/drawing/2014/main" id="{CA13562E-3DCD-C94A-A10E-0D78DDE642DB}"/>
              </a:ext>
            </a:extLst>
          </p:cNvPr>
          <p:cNvSpPr>
            <a:spLocks noGrp="1"/>
          </p:cNvSpPr>
          <p:nvPr>
            <p:ph sz="quarter" idx="4"/>
          </p:nvPr>
        </p:nvSpPr>
        <p:spPr>
          <a:xfrm>
            <a:off x="16401706" y="18541729"/>
            <a:ext cx="13773882" cy="272716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C844AD-8687-1240-AD95-7E12C44868EE}"/>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8" name="Footer Placeholder 7">
            <a:extLst>
              <a:ext uri="{FF2B5EF4-FFF2-40B4-BE49-F238E27FC236}">
                <a16:creationId xmlns:a16="http://schemas.microsoft.com/office/drawing/2014/main" id="{B90970C6-5145-5549-A793-51A194AD68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AE24A2-49B8-CC41-8E77-F7F7C564F3FA}"/>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2134850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D5F5-116A-2A41-B088-5AD05C0CE5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91D9CF-C7EA-894D-ABD4-BCCC2E1B6707}"/>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4" name="Footer Placeholder 3">
            <a:extLst>
              <a:ext uri="{FF2B5EF4-FFF2-40B4-BE49-F238E27FC236}">
                <a16:creationId xmlns:a16="http://schemas.microsoft.com/office/drawing/2014/main" id="{C5DC1F14-40E8-064B-A98D-B34EAE7C12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F5851B-FF2E-864F-B7B8-9FDA4E31D7FC}"/>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831672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C72200-39D0-A941-89B6-B82F8CFF164B}"/>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3" name="Footer Placeholder 2">
            <a:extLst>
              <a:ext uri="{FF2B5EF4-FFF2-40B4-BE49-F238E27FC236}">
                <a16:creationId xmlns:a16="http://schemas.microsoft.com/office/drawing/2014/main" id="{AEE7537F-5699-7D4C-80CF-4DE9D6B7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CE9EB8-E87F-204A-80C8-E3EB502B2CBF}"/>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419742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2E61-666E-284F-9692-A7EB63FDBD6A}"/>
              </a:ext>
            </a:extLst>
          </p:cNvPr>
          <p:cNvSpPr>
            <a:spLocks noGrp="1"/>
          </p:cNvSpPr>
          <p:nvPr>
            <p:ph type="title"/>
          </p:nvPr>
        </p:nvSpPr>
        <p:spPr>
          <a:xfrm>
            <a:off x="2227783" y="2703537"/>
            <a:ext cx="27943723" cy="980933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B22202-7FB9-4747-AF20-AD0076D66C79}"/>
              </a:ext>
            </a:extLst>
          </p:cNvPr>
          <p:cNvSpPr>
            <a:spLocks noGrp="1"/>
          </p:cNvSpPr>
          <p:nvPr>
            <p:ph idx="1"/>
          </p:nvPr>
        </p:nvSpPr>
        <p:spPr>
          <a:xfrm>
            <a:off x="2227783" y="13512706"/>
            <a:ext cx="27943723" cy="3220614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8F115-AE1C-BD4D-844A-F293BBEAED86}"/>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5" name="Footer Placeholder 4">
            <a:extLst>
              <a:ext uri="{FF2B5EF4-FFF2-40B4-BE49-F238E27FC236}">
                <a16:creationId xmlns:a16="http://schemas.microsoft.com/office/drawing/2014/main" id="{34B7AC27-F18C-774E-BE70-43FA1F29BC03}"/>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3F9ED2-43C9-CC42-8FCF-E444BF5C1D1B}"/>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1517798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654B8-858D-F04C-8F04-49B48A0E6739}"/>
              </a:ext>
            </a:extLst>
          </p:cNvPr>
          <p:cNvSpPr>
            <a:spLocks noGrp="1"/>
          </p:cNvSpPr>
          <p:nvPr>
            <p:ph type="title"/>
          </p:nvPr>
        </p:nvSpPr>
        <p:spPr>
          <a:xfrm>
            <a:off x="2231865" y="3385018"/>
            <a:ext cx="10449046" cy="11843824"/>
          </a:xfrm>
        </p:spPr>
        <p:txBody>
          <a:bodyPr anchor="b"/>
          <a:lstStyle>
            <a:lvl1pPr>
              <a:defRPr sz="5014"/>
            </a:lvl1pPr>
          </a:lstStyle>
          <a:p>
            <a:r>
              <a:rPr lang="en-US"/>
              <a:t>Click to edit Master title style</a:t>
            </a:r>
          </a:p>
        </p:txBody>
      </p:sp>
      <p:sp>
        <p:nvSpPr>
          <p:cNvPr id="3" name="Content Placeholder 2">
            <a:extLst>
              <a:ext uri="{FF2B5EF4-FFF2-40B4-BE49-F238E27FC236}">
                <a16:creationId xmlns:a16="http://schemas.microsoft.com/office/drawing/2014/main" id="{40607B57-64D7-934D-AC7E-C0FE60BBDED5}"/>
              </a:ext>
            </a:extLst>
          </p:cNvPr>
          <p:cNvSpPr>
            <a:spLocks noGrp="1"/>
          </p:cNvSpPr>
          <p:nvPr>
            <p:ph idx="1"/>
          </p:nvPr>
        </p:nvSpPr>
        <p:spPr>
          <a:xfrm>
            <a:off x="13773882" y="7309744"/>
            <a:ext cx="16401706" cy="36071184"/>
          </a:xfrm>
        </p:spPr>
        <p:txBody>
          <a:bodyPr/>
          <a:lstStyle>
            <a:lvl1pPr>
              <a:defRPr sz="5014"/>
            </a:lvl1pPr>
            <a:lvl2pPr>
              <a:defRPr sz="4387"/>
            </a:lvl2pPr>
            <a:lvl3pPr>
              <a:defRPr sz="3760"/>
            </a:lvl3pPr>
            <a:lvl4pPr>
              <a:defRPr sz="3133"/>
            </a:lvl4pPr>
            <a:lvl5pPr>
              <a:defRPr sz="3133"/>
            </a:lvl5pPr>
            <a:lvl6pPr>
              <a:defRPr sz="3133"/>
            </a:lvl6pPr>
            <a:lvl7pPr>
              <a:defRPr sz="3133"/>
            </a:lvl7pPr>
            <a:lvl8pPr>
              <a:defRPr sz="3133"/>
            </a:lvl8pPr>
            <a:lvl9pPr>
              <a:defRPr sz="3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6630C-BE35-664C-9BBC-E0795A2AD1D2}"/>
              </a:ext>
            </a:extLst>
          </p:cNvPr>
          <p:cNvSpPr>
            <a:spLocks noGrp="1"/>
          </p:cNvSpPr>
          <p:nvPr>
            <p:ph type="body" sz="half" idx="2"/>
          </p:nvPr>
        </p:nvSpPr>
        <p:spPr>
          <a:xfrm>
            <a:off x="2231865" y="15228842"/>
            <a:ext cx="10449046" cy="28211779"/>
          </a:xfrm>
        </p:spPr>
        <p:txBody>
          <a:bodyPr/>
          <a:lstStyle>
            <a:lvl1pPr marL="0" indent="0">
              <a:buNone/>
              <a:defRPr sz="2507"/>
            </a:lvl1pPr>
            <a:lvl2pPr marL="716341" indent="0">
              <a:buNone/>
              <a:defRPr sz="2194"/>
            </a:lvl2pPr>
            <a:lvl3pPr marL="1432683" indent="0">
              <a:buNone/>
              <a:defRPr sz="1880"/>
            </a:lvl3pPr>
            <a:lvl4pPr marL="2149023" indent="0">
              <a:buNone/>
              <a:defRPr sz="1567"/>
            </a:lvl4pPr>
            <a:lvl5pPr marL="2865364" indent="0">
              <a:buNone/>
              <a:defRPr sz="1567"/>
            </a:lvl5pPr>
            <a:lvl6pPr marL="3581706" indent="0">
              <a:buNone/>
              <a:defRPr sz="1567"/>
            </a:lvl6pPr>
            <a:lvl7pPr marL="4298047" indent="0">
              <a:buNone/>
              <a:defRPr sz="1567"/>
            </a:lvl7pPr>
            <a:lvl8pPr marL="5014388" indent="0">
              <a:buNone/>
              <a:defRPr sz="1567"/>
            </a:lvl8pPr>
            <a:lvl9pPr marL="5730729" indent="0">
              <a:buNone/>
              <a:defRPr sz="1567"/>
            </a:lvl9pPr>
          </a:lstStyle>
          <a:p>
            <a:pPr lvl="0"/>
            <a:r>
              <a:rPr lang="en-US"/>
              <a:t>Edit Master text styles</a:t>
            </a:r>
          </a:p>
        </p:txBody>
      </p:sp>
      <p:sp>
        <p:nvSpPr>
          <p:cNvPr id="5" name="Date Placeholder 4">
            <a:extLst>
              <a:ext uri="{FF2B5EF4-FFF2-40B4-BE49-F238E27FC236}">
                <a16:creationId xmlns:a16="http://schemas.microsoft.com/office/drawing/2014/main" id="{6A1CB0ED-F6BF-0343-A6C5-1F5BC0CE9787}"/>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6" name="Footer Placeholder 5">
            <a:extLst>
              <a:ext uri="{FF2B5EF4-FFF2-40B4-BE49-F238E27FC236}">
                <a16:creationId xmlns:a16="http://schemas.microsoft.com/office/drawing/2014/main" id="{D5D4022C-ED1E-5B42-AFAD-9C945BF9B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3E67E-12EB-FA40-BB9F-DC6C88420A70}"/>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3157428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6F0E7-BD92-234A-A9F8-DB691EED5199}"/>
              </a:ext>
            </a:extLst>
          </p:cNvPr>
          <p:cNvSpPr>
            <a:spLocks noGrp="1"/>
          </p:cNvSpPr>
          <p:nvPr>
            <p:ph type="title"/>
          </p:nvPr>
        </p:nvSpPr>
        <p:spPr>
          <a:xfrm>
            <a:off x="2231865" y="3385018"/>
            <a:ext cx="10449046" cy="11843824"/>
          </a:xfrm>
        </p:spPr>
        <p:txBody>
          <a:bodyPr anchor="b"/>
          <a:lstStyle>
            <a:lvl1pPr>
              <a:defRPr sz="5014"/>
            </a:lvl1pPr>
          </a:lstStyle>
          <a:p>
            <a:r>
              <a:rPr lang="en-US"/>
              <a:t>Click to edit Master title style</a:t>
            </a:r>
          </a:p>
        </p:txBody>
      </p:sp>
      <p:sp>
        <p:nvSpPr>
          <p:cNvPr id="3" name="Picture Placeholder 2">
            <a:extLst>
              <a:ext uri="{FF2B5EF4-FFF2-40B4-BE49-F238E27FC236}">
                <a16:creationId xmlns:a16="http://schemas.microsoft.com/office/drawing/2014/main" id="{D271CF88-C27D-4D45-B652-CB671CF6916F}"/>
              </a:ext>
            </a:extLst>
          </p:cNvPr>
          <p:cNvSpPr>
            <a:spLocks noGrp="1"/>
          </p:cNvSpPr>
          <p:nvPr>
            <p:ph type="pic" idx="1"/>
          </p:nvPr>
        </p:nvSpPr>
        <p:spPr>
          <a:xfrm>
            <a:off x="13773882" y="7309744"/>
            <a:ext cx="16401706" cy="36071184"/>
          </a:xfrm>
        </p:spPr>
        <p:txBody>
          <a:bodyPr/>
          <a:lstStyle>
            <a:lvl1pPr marL="0" indent="0">
              <a:buNone/>
              <a:defRPr sz="5014"/>
            </a:lvl1pPr>
            <a:lvl2pPr marL="716341" indent="0">
              <a:buNone/>
              <a:defRPr sz="4387"/>
            </a:lvl2pPr>
            <a:lvl3pPr marL="1432683" indent="0">
              <a:buNone/>
              <a:defRPr sz="3760"/>
            </a:lvl3pPr>
            <a:lvl4pPr marL="2149023" indent="0">
              <a:buNone/>
              <a:defRPr sz="3133"/>
            </a:lvl4pPr>
            <a:lvl5pPr marL="2865364" indent="0">
              <a:buNone/>
              <a:defRPr sz="3133"/>
            </a:lvl5pPr>
            <a:lvl6pPr marL="3581706" indent="0">
              <a:buNone/>
              <a:defRPr sz="3133"/>
            </a:lvl6pPr>
            <a:lvl7pPr marL="4298047" indent="0">
              <a:buNone/>
              <a:defRPr sz="3133"/>
            </a:lvl7pPr>
            <a:lvl8pPr marL="5014388" indent="0">
              <a:buNone/>
              <a:defRPr sz="3133"/>
            </a:lvl8pPr>
            <a:lvl9pPr marL="5730729" indent="0">
              <a:buNone/>
              <a:defRPr sz="3133"/>
            </a:lvl9pPr>
          </a:lstStyle>
          <a:p>
            <a:endParaRPr lang="en-US"/>
          </a:p>
        </p:txBody>
      </p:sp>
      <p:sp>
        <p:nvSpPr>
          <p:cNvPr id="4" name="Text Placeholder 3">
            <a:extLst>
              <a:ext uri="{FF2B5EF4-FFF2-40B4-BE49-F238E27FC236}">
                <a16:creationId xmlns:a16="http://schemas.microsoft.com/office/drawing/2014/main" id="{7073B84A-18CA-D64D-8AE4-5874C0F706C5}"/>
              </a:ext>
            </a:extLst>
          </p:cNvPr>
          <p:cNvSpPr>
            <a:spLocks noGrp="1"/>
          </p:cNvSpPr>
          <p:nvPr>
            <p:ph type="body" sz="half" idx="2"/>
          </p:nvPr>
        </p:nvSpPr>
        <p:spPr>
          <a:xfrm>
            <a:off x="2231865" y="15228842"/>
            <a:ext cx="10449046" cy="28211779"/>
          </a:xfrm>
        </p:spPr>
        <p:txBody>
          <a:bodyPr/>
          <a:lstStyle>
            <a:lvl1pPr marL="0" indent="0">
              <a:buNone/>
              <a:defRPr sz="2507"/>
            </a:lvl1pPr>
            <a:lvl2pPr marL="716341" indent="0">
              <a:buNone/>
              <a:defRPr sz="2194"/>
            </a:lvl2pPr>
            <a:lvl3pPr marL="1432683" indent="0">
              <a:buNone/>
              <a:defRPr sz="1880"/>
            </a:lvl3pPr>
            <a:lvl4pPr marL="2149023" indent="0">
              <a:buNone/>
              <a:defRPr sz="1567"/>
            </a:lvl4pPr>
            <a:lvl5pPr marL="2865364" indent="0">
              <a:buNone/>
              <a:defRPr sz="1567"/>
            </a:lvl5pPr>
            <a:lvl6pPr marL="3581706" indent="0">
              <a:buNone/>
              <a:defRPr sz="1567"/>
            </a:lvl6pPr>
            <a:lvl7pPr marL="4298047" indent="0">
              <a:buNone/>
              <a:defRPr sz="1567"/>
            </a:lvl7pPr>
            <a:lvl8pPr marL="5014388" indent="0">
              <a:buNone/>
              <a:defRPr sz="1567"/>
            </a:lvl8pPr>
            <a:lvl9pPr marL="5730729" indent="0">
              <a:buNone/>
              <a:defRPr sz="1567"/>
            </a:lvl9pPr>
          </a:lstStyle>
          <a:p>
            <a:pPr lvl="0"/>
            <a:r>
              <a:rPr lang="en-US"/>
              <a:t>Edit Master text styles</a:t>
            </a:r>
          </a:p>
        </p:txBody>
      </p:sp>
      <p:sp>
        <p:nvSpPr>
          <p:cNvPr id="5" name="Date Placeholder 4">
            <a:extLst>
              <a:ext uri="{FF2B5EF4-FFF2-40B4-BE49-F238E27FC236}">
                <a16:creationId xmlns:a16="http://schemas.microsoft.com/office/drawing/2014/main" id="{03AB19AA-EE9F-9547-8852-960A828E29D3}"/>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6" name="Footer Placeholder 5">
            <a:extLst>
              <a:ext uri="{FF2B5EF4-FFF2-40B4-BE49-F238E27FC236}">
                <a16:creationId xmlns:a16="http://schemas.microsoft.com/office/drawing/2014/main" id="{2E68D136-49BA-8A4A-8072-F4F48E1205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F13F7-5401-514F-AEC9-BD24E13ED218}"/>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2677812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E36B-8775-254C-AADC-55B0EDB4AE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D0EE3D-F135-9948-BAE5-59C147320A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E5EF7-2371-7A40-9752-597CAC277A52}"/>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5" name="Footer Placeholder 4">
            <a:extLst>
              <a:ext uri="{FF2B5EF4-FFF2-40B4-BE49-F238E27FC236}">
                <a16:creationId xmlns:a16="http://schemas.microsoft.com/office/drawing/2014/main" id="{366483EC-4A32-9840-8189-50724F192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8111B-BFC6-4947-9DF8-C6C41C9B60D9}"/>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2141171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DE587-DCE1-4E4A-A350-55E5F21C6687}"/>
              </a:ext>
            </a:extLst>
          </p:cNvPr>
          <p:cNvSpPr>
            <a:spLocks noGrp="1"/>
          </p:cNvSpPr>
          <p:nvPr>
            <p:ph type="title" orient="vert"/>
          </p:nvPr>
        </p:nvSpPr>
        <p:spPr>
          <a:xfrm>
            <a:off x="23186086" y="2703537"/>
            <a:ext cx="6985421" cy="4301531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7190F0-A9D7-D24C-9470-0A4A46EE996D}"/>
              </a:ext>
            </a:extLst>
          </p:cNvPr>
          <p:cNvSpPr>
            <a:spLocks noGrp="1"/>
          </p:cNvSpPr>
          <p:nvPr>
            <p:ph type="body" orient="vert" idx="1"/>
          </p:nvPr>
        </p:nvSpPr>
        <p:spPr>
          <a:xfrm>
            <a:off x="2227784" y="2703537"/>
            <a:ext cx="20860332" cy="4301531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9C599-862A-884A-870E-BB6E3183497A}"/>
              </a:ext>
            </a:extLst>
          </p:cNvPr>
          <p:cNvSpPr>
            <a:spLocks noGrp="1"/>
          </p:cNvSpPr>
          <p:nvPr>
            <p:ph type="dt" sz="half" idx="10"/>
          </p:nvPr>
        </p:nvSpPr>
        <p:spPr/>
        <p:txBody>
          <a:bodyPr/>
          <a:lstStyle/>
          <a:p>
            <a:fld id="{E57F3834-DC2D-6A4C-9218-B7B0C419DB3B}" type="datetimeFigureOut">
              <a:rPr lang="en-US" smtClean="0"/>
              <a:t>5/16/2021</a:t>
            </a:fld>
            <a:endParaRPr lang="en-US"/>
          </a:p>
        </p:txBody>
      </p:sp>
      <p:sp>
        <p:nvSpPr>
          <p:cNvPr id="5" name="Footer Placeholder 4">
            <a:extLst>
              <a:ext uri="{FF2B5EF4-FFF2-40B4-BE49-F238E27FC236}">
                <a16:creationId xmlns:a16="http://schemas.microsoft.com/office/drawing/2014/main" id="{A71434E8-7DC3-CC42-AEA8-E999726E4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F171D-C3AF-D443-BF4D-5AC64D9C8A63}"/>
              </a:ext>
            </a:extLst>
          </p:cNvPr>
          <p:cNvSpPr>
            <a:spLocks noGrp="1"/>
          </p:cNvSpPr>
          <p:nvPr>
            <p:ph type="sldNum" sz="quarter" idx="12"/>
          </p:nvPr>
        </p:nvSpPr>
        <p:spPr/>
        <p:txBody>
          <a:bodyPr/>
          <a:lstStyle/>
          <a:p>
            <a:fld id="{3032BC9C-4720-B74D-80C2-986FC44EE050}" type="slidenum">
              <a:rPr lang="en-US" smtClean="0"/>
              <a:t>‹#›</a:t>
            </a:fld>
            <a:endParaRPr lang="en-US"/>
          </a:p>
        </p:txBody>
      </p:sp>
    </p:spTree>
    <p:extLst>
      <p:ext uri="{BB962C8B-B14F-4D97-AF65-F5344CB8AC3E}">
        <p14:creationId xmlns:p14="http://schemas.microsoft.com/office/powerpoint/2010/main" val="324265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ECE57-7C96-0A49-BEDE-D806E7B0D9CD}"/>
              </a:ext>
            </a:extLst>
          </p:cNvPr>
          <p:cNvSpPr>
            <a:spLocks noGrp="1"/>
          </p:cNvSpPr>
          <p:nvPr>
            <p:ph type="title"/>
          </p:nvPr>
        </p:nvSpPr>
        <p:spPr>
          <a:xfrm>
            <a:off x="2210435" y="12654638"/>
            <a:ext cx="27944743" cy="21115931"/>
          </a:xfrm>
          <a:prstGeom prst="rect">
            <a:avLst/>
          </a:prstGeom>
        </p:spPr>
        <p:txBody>
          <a:bodyPr anchor="b"/>
          <a:lstStyle>
            <a:lvl1pPr>
              <a:defRPr sz="9401"/>
            </a:lvl1pPr>
          </a:lstStyle>
          <a:p>
            <a:r>
              <a:rPr lang="en-US"/>
              <a:t>Click to edit Master title style</a:t>
            </a:r>
          </a:p>
        </p:txBody>
      </p:sp>
      <p:sp>
        <p:nvSpPr>
          <p:cNvPr id="3" name="Text Placeholder 2">
            <a:extLst>
              <a:ext uri="{FF2B5EF4-FFF2-40B4-BE49-F238E27FC236}">
                <a16:creationId xmlns:a16="http://schemas.microsoft.com/office/drawing/2014/main" id="{F9F3AF62-F0D3-624B-9BAB-C5DC7770D1C6}"/>
              </a:ext>
            </a:extLst>
          </p:cNvPr>
          <p:cNvSpPr>
            <a:spLocks noGrp="1"/>
          </p:cNvSpPr>
          <p:nvPr>
            <p:ph type="body" idx="1"/>
          </p:nvPr>
        </p:nvSpPr>
        <p:spPr>
          <a:xfrm>
            <a:off x="2210435" y="33969541"/>
            <a:ext cx="27944743" cy="11102652"/>
          </a:xfrm>
          <a:prstGeom prst="rect">
            <a:avLst/>
          </a:prstGeom>
        </p:spPr>
        <p:txBody>
          <a:bodyPr/>
          <a:lstStyle>
            <a:lvl1pPr marL="0" indent="0">
              <a:buNone/>
              <a:defRPr sz="3760">
                <a:solidFill>
                  <a:schemeClr val="tx1">
                    <a:tint val="75000"/>
                  </a:schemeClr>
                </a:solidFill>
              </a:defRPr>
            </a:lvl1pPr>
            <a:lvl2pPr marL="716341" indent="0">
              <a:buNone/>
              <a:defRPr sz="3133">
                <a:solidFill>
                  <a:schemeClr val="tx1">
                    <a:tint val="75000"/>
                  </a:schemeClr>
                </a:solidFill>
              </a:defRPr>
            </a:lvl2pPr>
            <a:lvl3pPr marL="1432683" indent="0">
              <a:buNone/>
              <a:defRPr sz="2820">
                <a:solidFill>
                  <a:schemeClr val="tx1">
                    <a:tint val="75000"/>
                  </a:schemeClr>
                </a:solidFill>
              </a:defRPr>
            </a:lvl3pPr>
            <a:lvl4pPr marL="2149023" indent="0">
              <a:buNone/>
              <a:defRPr sz="2507">
                <a:solidFill>
                  <a:schemeClr val="tx1">
                    <a:tint val="75000"/>
                  </a:schemeClr>
                </a:solidFill>
              </a:defRPr>
            </a:lvl4pPr>
            <a:lvl5pPr marL="2865364" indent="0">
              <a:buNone/>
              <a:defRPr sz="2507">
                <a:solidFill>
                  <a:schemeClr val="tx1">
                    <a:tint val="75000"/>
                  </a:schemeClr>
                </a:solidFill>
              </a:defRPr>
            </a:lvl5pPr>
            <a:lvl6pPr marL="3581706" indent="0">
              <a:buNone/>
              <a:defRPr sz="2507">
                <a:solidFill>
                  <a:schemeClr val="tx1">
                    <a:tint val="75000"/>
                  </a:schemeClr>
                </a:solidFill>
              </a:defRPr>
            </a:lvl6pPr>
            <a:lvl7pPr marL="4298047" indent="0">
              <a:buNone/>
              <a:defRPr sz="2507">
                <a:solidFill>
                  <a:schemeClr val="tx1">
                    <a:tint val="75000"/>
                  </a:schemeClr>
                </a:solidFill>
              </a:defRPr>
            </a:lvl7pPr>
            <a:lvl8pPr marL="5014388" indent="0">
              <a:buNone/>
              <a:defRPr sz="2507">
                <a:solidFill>
                  <a:schemeClr val="tx1">
                    <a:tint val="75000"/>
                  </a:schemeClr>
                </a:solidFill>
              </a:defRPr>
            </a:lvl8pPr>
            <a:lvl9pPr marL="5730729" indent="0">
              <a:buNone/>
              <a:defRPr sz="25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AA1584-C974-6B45-B0CF-131133AB2A01}"/>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5" name="Footer Placeholder 4">
            <a:extLst>
              <a:ext uri="{FF2B5EF4-FFF2-40B4-BE49-F238E27FC236}">
                <a16:creationId xmlns:a16="http://schemas.microsoft.com/office/drawing/2014/main" id="{8E4D7D0C-FA9C-C241-87A5-3155BC19FFB3}"/>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A8C4C3-1F27-3042-A14D-D8CA77AFD512}"/>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21996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7260-9A64-A843-B26E-E54882D3F755}"/>
              </a:ext>
            </a:extLst>
          </p:cNvPr>
          <p:cNvSpPr>
            <a:spLocks noGrp="1"/>
          </p:cNvSpPr>
          <p:nvPr>
            <p:ph type="title"/>
          </p:nvPr>
        </p:nvSpPr>
        <p:spPr>
          <a:xfrm>
            <a:off x="2227783" y="2703537"/>
            <a:ext cx="27943723" cy="980933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7E1A5F-0DE8-304D-B708-51D794BD03F4}"/>
              </a:ext>
            </a:extLst>
          </p:cNvPr>
          <p:cNvSpPr>
            <a:spLocks noGrp="1"/>
          </p:cNvSpPr>
          <p:nvPr>
            <p:ph sz="half" idx="1"/>
          </p:nvPr>
        </p:nvSpPr>
        <p:spPr>
          <a:xfrm>
            <a:off x="2227783" y="13512706"/>
            <a:ext cx="13922876" cy="3220614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D02C89-EF5C-2744-9C5D-A8D85AD6F8E9}"/>
              </a:ext>
            </a:extLst>
          </p:cNvPr>
          <p:cNvSpPr>
            <a:spLocks noGrp="1"/>
          </p:cNvSpPr>
          <p:nvPr>
            <p:ph sz="half" idx="2"/>
          </p:nvPr>
        </p:nvSpPr>
        <p:spPr>
          <a:xfrm>
            <a:off x="16248630" y="13512706"/>
            <a:ext cx="13922877" cy="3220614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0A443B-C876-CA49-8AF5-97E5CDA00188}"/>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6" name="Footer Placeholder 5">
            <a:extLst>
              <a:ext uri="{FF2B5EF4-FFF2-40B4-BE49-F238E27FC236}">
                <a16:creationId xmlns:a16="http://schemas.microsoft.com/office/drawing/2014/main" id="{5C7C18B5-220C-CC4E-9C61-22BEABBE8137}"/>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95957A-7D9A-0E44-9D6C-354FEA168EE6}"/>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178734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D27DB-8C2D-C04C-B386-6DCD41079AB9}"/>
              </a:ext>
            </a:extLst>
          </p:cNvPr>
          <p:cNvSpPr>
            <a:spLocks noGrp="1"/>
          </p:cNvSpPr>
          <p:nvPr>
            <p:ph type="title"/>
          </p:nvPr>
        </p:nvSpPr>
        <p:spPr>
          <a:xfrm>
            <a:off x="2231866" y="2703537"/>
            <a:ext cx="27943723" cy="980933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6D48B1-AD94-B144-A0B1-5366DAEDAFEC}"/>
              </a:ext>
            </a:extLst>
          </p:cNvPr>
          <p:cNvSpPr>
            <a:spLocks noGrp="1"/>
          </p:cNvSpPr>
          <p:nvPr>
            <p:ph type="body" idx="1"/>
          </p:nvPr>
        </p:nvSpPr>
        <p:spPr>
          <a:xfrm>
            <a:off x="2231866" y="12443229"/>
            <a:ext cx="13706527" cy="6098500"/>
          </a:xfrm>
          <a:prstGeom prst="rect">
            <a:avLst/>
          </a:prstGeom>
        </p:spPr>
        <p:txBody>
          <a:bodyPr anchor="b"/>
          <a:lstStyle>
            <a:lvl1pPr marL="0" indent="0">
              <a:buNone/>
              <a:defRPr sz="3760" b="1"/>
            </a:lvl1pPr>
            <a:lvl2pPr marL="716341" indent="0">
              <a:buNone/>
              <a:defRPr sz="3133" b="1"/>
            </a:lvl2pPr>
            <a:lvl3pPr marL="1432683" indent="0">
              <a:buNone/>
              <a:defRPr sz="2820" b="1"/>
            </a:lvl3pPr>
            <a:lvl4pPr marL="2149023" indent="0">
              <a:buNone/>
              <a:defRPr sz="2507" b="1"/>
            </a:lvl4pPr>
            <a:lvl5pPr marL="2865364" indent="0">
              <a:buNone/>
              <a:defRPr sz="2507" b="1"/>
            </a:lvl5pPr>
            <a:lvl6pPr marL="3581706" indent="0">
              <a:buNone/>
              <a:defRPr sz="2507" b="1"/>
            </a:lvl6pPr>
            <a:lvl7pPr marL="4298047" indent="0">
              <a:buNone/>
              <a:defRPr sz="2507" b="1"/>
            </a:lvl7pPr>
            <a:lvl8pPr marL="5014388" indent="0">
              <a:buNone/>
              <a:defRPr sz="2507" b="1"/>
            </a:lvl8pPr>
            <a:lvl9pPr marL="5730729" indent="0">
              <a:buNone/>
              <a:defRPr sz="2507" b="1"/>
            </a:lvl9pPr>
          </a:lstStyle>
          <a:p>
            <a:pPr lvl="0"/>
            <a:r>
              <a:rPr lang="en-US"/>
              <a:t>Edit Master text styles</a:t>
            </a:r>
          </a:p>
        </p:txBody>
      </p:sp>
      <p:sp>
        <p:nvSpPr>
          <p:cNvPr id="4" name="Content Placeholder 3">
            <a:extLst>
              <a:ext uri="{FF2B5EF4-FFF2-40B4-BE49-F238E27FC236}">
                <a16:creationId xmlns:a16="http://schemas.microsoft.com/office/drawing/2014/main" id="{A2EE2451-F387-3942-B5B2-4FC535A28CB5}"/>
              </a:ext>
            </a:extLst>
          </p:cNvPr>
          <p:cNvSpPr>
            <a:spLocks noGrp="1"/>
          </p:cNvSpPr>
          <p:nvPr>
            <p:ph sz="half" idx="2"/>
          </p:nvPr>
        </p:nvSpPr>
        <p:spPr>
          <a:xfrm>
            <a:off x="2231866" y="18541729"/>
            <a:ext cx="13706527" cy="2727163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D4E5D-D611-1246-BC40-61E942555D52}"/>
              </a:ext>
            </a:extLst>
          </p:cNvPr>
          <p:cNvSpPr>
            <a:spLocks noGrp="1"/>
          </p:cNvSpPr>
          <p:nvPr>
            <p:ph type="body" sz="quarter" idx="3"/>
          </p:nvPr>
        </p:nvSpPr>
        <p:spPr>
          <a:xfrm>
            <a:off x="16401706" y="12443229"/>
            <a:ext cx="13773882" cy="6098500"/>
          </a:xfrm>
          <a:prstGeom prst="rect">
            <a:avLst/>
          </a:prstGeom>
        </p:spPr>
        <p:txBody>
          <a:bodyPr anchor="b"/>
          <a:lstStyle>
            <a:lvl1pPr marL="0" indent="0">
              <a:buNone/>
              <a:defRPr sz="3760" b="1"/>
            </a:lvl1pPr>
            <a:lvl2pPr marL="716341" indent="0">
              <a:buNone/>
              <a:defRPr sz="3133" b="1"/>
            </a:lvl2pPr>
            <a:lvl3pPr marL="1432683" indent="0">
              <a:buNone/>
              <a:defRPr sz="2820" b="1"/>
            </a:lvl3pPr>
            <a:lvl4pPr marL="2149023" indent="0">
              <a:buNone/>
              <a:defRPr sz="2507" b="1"/>
            </a:lvl4pPr>
            <a:lvl5pPr marL="2865364" indent="0">
              <a:buNone/>
              <a:defRPr sz="2507" b="1"/>
            </a:lvl5pPr>
            <a:lvl6pPr marL="3581706" indent="0">
              <a:buNone/>
              <a:defRPr sz="2507" b="1"/>
            </a:lvl6pPr>
            <a:lvl7pPr marL="4298047" indent="0">
              <a:buNone/>
              <a:defRPr sz="2507" b="1"/>
            </a:lvl7pPr>
            <a:lvl8pPr marL="5014388" indent="0">
              <a:buNone/>
              <a:defRPr sz="2507" b="1"/>
            </a:lvl8pPr>
            <a:lvl9pPr marL="5730729" indent="0">
              <a:buNone/>
              <a:defRPr sz="2507" b="1"/>
            </a:lvl9pPr>
          </a:lstStyle>
          <a:p>
            <a:pPr lvl="0"/>
            <a:r>
              <a:rPr lang="en-US"/>
              <a:t>Edit Master text styles</a:t>
            </a:r>
          </a:p>
        </p:txBody>
      </p:sp>
      <p:sp>
        <p:nvSpPr>
          <p:cNvPr id="6" name="Content Placeholder 5">
            <a:extLst>
              <a:ext uri="{FF2B5EF4-FFF2-40B4-BE49-F238E27FC236}">
                <a16:creationId xmlns:a16="http://schemas.microsoft.com/office/drawing/2014/main" id="{E66521E8-A710-3944-AECD-F473876D1ADA}"/>
              </a:ext>
            </a:extLst>
          </p:cNvPr>
          <p:cNvSpPr>
            <a:spLocks noGrp="1"/>
          </p:cNvSpPr>
          <p:nvPr>
            <p:ph sz="quarter" idx="4"/>
          </p:nvPr>
        </p:nvSpPr>
        <p:spPr>
          <a:xfrm>
            <a:off x="16401706" y="18541729"/>
            <a:ext cx="13773882" cy="2727163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13BAB8-64C3-144F-BEF8-1B8D04886997}"/>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8" name="Footer Placeholder 7">
            <a:extLst>
              <a:ext uri="{FF2B5EF4-FFF2-40B4-BE49-F238E27FC236}">
                <a16:creationId xmlns:a16="http://schemas.microsoft.com/office/drawing/2014/main" id="{74E9A8F2-73FA-7041-8005-3E3C2FBBC9EE}"/>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D1E9DD-4631-F242-9DBD-E6BBFB41D8E3}"/>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268171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81ED-43D8-974E-A1B4-4EECB84A3E9A}"/>
              </a:ext>
            </a:extLst>
          </p:cNvPr>
          <p:cNvSpPr>
            <a:spLocks noGrp="1"/>
          </p:cNvSpPr>
          <p:nvPr>
            <p:ph type="title"/>
          </p:nvPr>
        </p:nvSpPr>
        <p:spPr>
          <a:xfrm>
            <a:off x="2227783" y="2703537"/>
            <a:ext cx="27943723" cy="980933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4114324-CAB1-0C4B-957B-16C70A559265}"/>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4" name="Footer Placeholder 3">
            <a:extLst>
              <a:ext uri="{FF2B5EF4-FFF2-40B4-BE49-F238E27FC236}">
                <a16:creationId xmlns:a16="http://schemas.microsoft.com/office/drawing/2014/main" id="{2B47A4C1-B123-7841-8B74-BFF163788EF5}"/>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43D5-D20C-2D40-82B3-FA31DF09B42C}"/>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234701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3DE15B-EBD5-B544-9878-6353E8279548}"/>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3" name="Footer Placeholder 2">
            <a:extLst>
              <a:ext uri="{FF2B5EF4-FFF2-40B4-BE49-F238E27FC236}">
                <a16:creationId xmlns:a16="http://schemas.microsoft.com/office/drawing/2014/main" id="{5C6B74FF-0464-7944-9528-6C70D1BB3DFE}"/>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93D308-594E-C743-8569-9EA5EBA22D07}"/>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201531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CF7A-449B-6444-8703-CB98F3CCEC0D}"/>
              </a:ext>
            </a:extLst>
          </p:cNvPr>
          <p:cNvSpPr>
            <a:spLocks noGrp="1"/>
          </p:cNvSpPr>
          <p:nvPr>
            <p:ph type="title"/>
          </p:nvPr>
        </p:nvSpPr>
        <p:spPr>
          <a:xfrm>
            <a:off x="2231865" y="3385018"/>
            <a:ext cx="10449046" cy="11843824"/>
          </a:xfrm>
          <a:prstGeom prst="rect">
            <a:avLst/>
          </a:prstGeom>
        </p:spPr>
        <p:txBody>
          <a:bodyPr anchor="b"/>
          <a:lstStyle>
            <a:lvl1pPr>
              <a:defRPr sz="5014"/>
            </a:lvl1pPr>
          </a:lstStyle>
          <a:p>
            <a:r>
              <a:rPr lang="en-US"/>
              <a:t>Click to edit Master title style</a:t>
            </a:r>
          </a:p>
        </p:txBody>
      </p:sp>
      <p:sp>
        <p:nvSpPr>
          <p:cNvPr id="3" name="Content Placeholder 2">
            <a:extLst>
              <a:ext uri="{FF2B5EF4-FFF2-40B4-BE49-F238E27FC236}">
                <a16:creationId xmlns:a16="http://schemas.microsoft.com/office/drawing/2014/main" id="{26C0FCC4-D383-CE49-B52B-07C58B331AD9}"/>
              </a:ext>
            </a:extLst>
          </p:cNvPr>
          <p:cNvSpPr>
            <a:spLocks noGrp="1"/>
          </p:cNvSpPr>
          <p:nvPr>
            <p:ph idx="1"/>
          </p:nvPr>
        </p:nvSpPr>
        <p:spPr>
          <a:xfrm>
            <a:off x="13773882" y="7309744"/>
            <a:ext cx="16401706" cy="36071184"/>
          </a:xfrm>
          <a:prstGeom prst="rect">
            <a:avLst/>
          </a:prstGeom>
        </p:spPr>
        <p:txBody>
          <a:bodyPr/>
          <a:lstStyle>
            <a:lvl1pPr>
              <a:defRPr sz="5014"/>
            </a:lvl1pPr>
            <a:lvl2pPr>
              <a:defRPr sz="4387"/>
            </a:lvl2pPr>
            <a:lvl3pPr>
              <a:defRPr sz="3760"/>
            </a:lvl3pPr>
            <a:lvl4pPr>
              <a:defRPr sz="3133"/>
            </a:lvl4pPr>
            <a:lvl5pPr>
              <a:defRPr sz="3133"/>
            </a:lvl5pPr>
            <a:lvl6pPr>
              <a:defRPr sz="3133"/>
            </a:lvl6pPr>
            <a:lvl7pPr>
              <a:defRPr sz="3133"/>
            </a:lvl7pPr>
            <a:lvl8pPr>
              <a:defRPr sz="3133"/>
            </a:lvl8pPr>
            <a:lvl9pPr>
              <a:defRPr sz="3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B9861E-5232-7B44-A50F-BBF897073619}"/>
              </a:ext>
            </a:extLst>
          </p:cNvPr>
          <p:cNvSpPr>
            <a:spLocks noGrp="1"/>
          </p:cNvSpPr>
          <p:nvPr>
            <p:ph type="body" sz="half" idx="2"/>
          </p:nvPr>
        </p:nvSpPr>
        <p:spPr>
          <a:xfrm>
            <a:off x="2231865" y="15228842"/>
            <a:ext cx="10449046" cy="28211779"/>
          </a:xfrm>
          <a:prstGeom prst="rect">
            <a:avLst/>
          </a:prstGeom>
        </p:spPr>
        <p:txBody>
          <a:bodyPr/>
          <a:lstStyle>
            <a:lvl1pPr marL="0" indent="0">
              <a:buNone/>
              <a:defRPr sz="2507"/>
            </a:lvl1pPr>
            <a:lvl2pPr marL="716341" indent="0">
              <a:buNone/>
              <a:defRPr sz="2194"/>
            </a:lvl2pPr>
            <a:lvl3pPr marL="1432683" indent="0">
              <a:buNone/>
              <a:defRPr sz="1880"/>
            </a:lvl3pPr>
            <a:lvl4pPr marL="2149023" indent="0">
              <a:buNone/>
              <a:defRPr sz="1567"/>
            </a:lvl4pPr>
            <a:lvl5pPr marL="2865364" indent="0">
              <a:buNone/>
              <a:defRPr sz="1567"/>
            </a:lvl5pPr>
            <a:lvl6pPr marL="3581706" indent="0">
              <a:buNone/>
              <a:defRPr sz="1567"/>
            </a:lvl6pPr>
            <a:lvl7pPr marL="4298047" indent="0">
              <a:buNone/>
              <a:defRPr sz="1567"/>
            </a:lvl7pPr>
            <a:lvl8pPr marL="5014388" indent="0">
              <a:buNone/>
              <a:defRPr sz="1567"/>
            </a:lvl8pPr>
            <a:lvl9pPr marL="5730729" indent="0">
              <a:buNone/>
              <a:defRPr sz="1567"/>
            </a:lvl9pPr>
          </a:lstStyle>
          <a:p>
            <a:pPr lvl="0"/>
            <a:r>
              <a:rPr lang="en-US"/>
              <a:t>Edit Master text styles</a:t>
            </a:r>
          </a:p>
        </p:txBody>
      </p:sp>
      <p:sp>
        <p:nvSpPr>
          <p:cNvPr id="5" name="Date Placeholder 4">
            <a:extLst>
              <a:ext uri="{FF2B5EF4-FFF2-40B4-BE49-F238E27FC236}">
                <a16:creationId xmlns:a16="http://schemas.microsoft.com/office/drawing/2014/main" id="{84A3E265-5539-A64A-95F3-2167728211C4}"/>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6" name="Footer Placeholder 5">
            <a:extLst>
              <a:ext uri="{FF2B5EF4-FFF2-40B4-BE49-F238E27FC236}">
                <a16:creationId xmlns:a16="http://schemas.microsoft.com/office/drawing/2014/main" id="{588319BF-578A-394F-84CC-B51CE3721612}"/>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B2B60E-22AA-5348-8B32-38BF08214D62}"/>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81314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148D-846D-5F44-8748-6C3B3133CADB}"/>
              </a:ext>
            </a:extLst>
          </p:cNvPr>
          <p:cNvSpPr>
            <a:spLocks noGrp="1"/>
          </p:cNvSpPr>
          <p:nvPr>
            <p:ph type="title"/>
          </p:nvPr>
        </p:nvSpPr>
        <p:spPr>
          <a:xfrm>
            <a:off x="2231865" y="3385018"/>
            <a:ext cx="10449046" cy="11843824"/>
          </a:xfrm>
          <a:prstGeom prst="rect">
            <a:avLst/>
          </a:prstGeom>
        </p:spPr>
        <p:txBody>
          <a:bodyPr anchor="b"/>
          <a:lstStyle>
            <a:lvl1pPr>
              <a:defRPr sz="5014"/>
            </a:lvl1pPr>
          </a:lstStyle>
          <a:p>
            <a:r>
              <a:rPr lang="en-US"/>
              <a:t>Click to edit Master title style</a:t>
            </a:r>
          </a:p>
        </p:txBody>
      </p:sp>
      <p:sp>
        <p:nvSpPr>
          <p:cNvPr id="3" name="Picture Placeholder 2">
            <a:extLst>
              <a:ext uri="{FF2B5EF4-FFF2-40B4-BE49-F238E27FC236}">
                <a16:creationId xmlns:a16="http://schemas.microsoft.com/office/drawing/2014/main" id="{67B57B48-5B11-634F-B7AE-B32B0A2C8FA7}"/>
              </a:ext>
            </a:extLst>
          </p:cNvPr>
          <p:cNvSpPr>
            <a:spLocks noGrp="1"/>
          </p:cNvSpPr>
          <p:nvPr>
            <p:ph type="pic" idx="1"/>
          </p:nvPr>
        </p:nvSpPr>
        <p:spPr>
          <a:xfrm>
            <a:off x="13773882" y="7309744"/>
            <a:ext cx="16401706" cy="36071184"/>
          </a:xfrm>
          <a:prstGeom prst="rect">
            <a:avLst/>
          </a:prstGeom>
        </p:spPr>
        <p:txBody>
          <a:bodyPr/>
          <a:lstStyle>
            <a:lvl1pPr marL="0" indent="0">
              <a:buNone/>
              <a:defRPr sz="5014"/>
            </a:lvl1pPr>
            <a:lvl2pPr marL="716341" indent="0">
              <a:buNone/>
              <a:defRPr sz="4387"/>
            </a:lvl2pPr>
            <a:lvl3pPr marL="1432683" indent="0">
              <a:buNone/>
              <a:defRPr sz="3760"/>
            </a:lvl3pPr>
            <a:lvl4pPr marL="2149023" indent="0">
              <a:buNone/>
              <a:defRPr sz="3133"/>
            </a:lvl4pPr>
            <a:lvl5pPr marL="2865364" indent="0">
              <a:buNone/>
              <a:defRPr sz="3133"/>
            </a:lvl5pPr>
            <a:lvl6pPr marL="3581706" indent="0">
              <a:buNone/>
              <a:defRPr sz="3133"/>
            </a:lvl6pPr>
            <a:lvl7pPr marL="4298047" indent="0">
              <a:buNone/>
              <a:defRPr sz="3133"/>
            </a:lvl7pPr>
            <a:lvl8pPr marL="5014388" indent="0">
              <a:buNone/>
              <a:defRPr sz="3133"/>
            </a:lvl8pPr>
            <a:lvl9pPr marL="5730729" indent="0">
              <a:buNone/>
              <a:defRPr sz="3133"/>
            </a:lvl9pPr>
          </a:lstStyle>
          <a:p>
            <a:r>
              <a:rPr lang="en-US"/>
              <a:t>Click icon to add picture</a:t>
            </a:r>
          </a:p>
        </p:txBody>
      </p:sp>
      <p:sp>
        <p:nvSpPr>
          <p:cNvPr id="4" name="Text Placeholder 3">
            <a:extLst>
              <a:ext uri="{FF2B5EF4-FFF2-40B4-BE49-F238E27FC236}">
                <a16:creationId xmlns:a16="http://schemas.microsoft.com/office/drawing/2014/main" id="{579406CC-9670-1047-8C90-88B5F572443A}"/>
              </a:ext>
            </a:extLst>
          </p:cNvPr>
          <p:cNvSpPr>
            <a:spLocks noGrp="1"/>
          </p:cNvSpPr>
          <p:nvPr>
            <p:ph type="body" sz="half" idx="2"/>
          </p:nvPr>
        </p:nvSpPr>
        <p:spPr>
          <a:xfrm>
            <a:off x="2231865" y="15228842"/>
            <a:ext cx="10449046" cy="28211779"/>
          </a:xfrm>
          <a:prstGeom prst="rect">
            <a:avLst/>
          </a:prstGeom>
        </p:spPr>
        <p:txBody>
          <a:bodyPr/>
          <a:lstStyle>
            <a:lvl1pPr marL="0" indent="0">
              <a:buNone/>
              <a:defRPr sz="2507"/>
            </a:lvl1pPr>
            <a:lvl2pPr marL="716341" indent="0">
              <a:buNone/>
              <a:defRPr sz="2194"/>
            </a:lvl2pPr>
            <a:lvl3pPr marL="1432683" indent="0">
              <a:buNone/>
              <a:defRPr sz="1880"/>
            </a:lvl3pPr>
            <a:lvl4pPr marL="2149023" indent="0">
              <a:buNone/>
              <a:defRPr sz="1567"/>
            </a:lvl4pPr>
            <a:lvl5pPr marL="2865364" indent="0">
              <a:buNone/>
              <a:defRPr sz="1567"/>
            </a:lvl5pPr>
            <a:lvl6pPr marL="3581706" indent="0">
              <a:buNone/>
              <a:defRPr sz="1567"/>
            </a:lvl6pPr>
            <a:lvl7pPr marL="4298047" indent="0">
              <a:buNone/>
              <a:defRPr sz="1567"/>
            </a:lvl7pPr>
            <a:lvl8pPr marL="5014388" indent="0">
              <a:buNone/>
              <a:defRPr sz="1567"/>
            </a:lvl8pPr>
            <a:lvl9pPr marL="5730729" indent="0">
              <a:buNone/>
              <a:defRPr sz="1567"/>
            </a:lvl9pPr>
          </a:lstStyle>
          <a:p>
            <a:pPr lvl="0"/>
            <a:r>
              <a:rPr lang="en-US"/>
              <a:t>Edit Master text styles</a:t>
            </a:r>
          </a:p>
        </p:txBody>
      </p:sp>
      <p:sp>
        <p:nvSpPr>
          <p:cNvPr id="5" name="Date Placeholder 4">
            <a:extLst>
              <a:ext uri="{FF2B5EF4-FFF2-40B4-BE49-F238E27FC236}">
                <a16:creationId xmlns:a16="http://schemas.microsoft.com/office/drawing/2014/main" id="{8A86E0BB-5CAD-2941-A350-EBC0C3DC671F}"/>
              </a:ext>
            </a:extLst>
          </p:cNvPr>
          <p:cNvSpPr>
            <a:spLocks noGrp="1"/>
          </p:cNvSpPr>
          <p:nvPr>
            <p:ph type="dt" sz="half" idx="10"/>
          </p:nvPr>
        </p:nvSpPr>
        <p:spPr>
          <a:xfrm>
            <a:off x="2227784" y="47046994"/>
            <a:ext cx="7289533" cy="2703536"/>
          </a:xfrm>
          <a:prstGeom prst="rect">
            <a:avLst/>
          </a:prstGeom>
        </p:spPr>
        <p:txBody>
          <a:bodyPr/>
          <a:lstStyle/>
          <a:p>
            <a:fld id="{4CA95CB4-3F79-8547-A26B-1D5B03CA1DEC}" type="datetimeFigureOut">
              <a:rPr lang="en-US" smtClean="0"/>
              <a:t>5/16/2021</a:t>
            </a:fld>
            <a:endParaRPr lang="en-US"/>
          </a:p>
        </p:txBody>
      </p:sp>
      <p:sp>
        <p:nvSpPr>
          <p:cNvPr id="6" name="Footer Placeholder 5">
            <a:extLst>
              <a:ext uri="{FF2B5EF4-FFF2-40B4-BE49-F238E27FC236}">
                <a16:creationId xmlns:a16="http://schemas.microsoft.com/office/drawing/2014/main" id="{20DDD749-2AD0-D94A-9775-04DC2A741587}"/>
              </a:ext>
            </a:extLst>
          </p:cNvPr>
          <p:cNvSpPr>
            <a:spLocks noGrp="1"/>
          </p:cNvSpPr>
          <p:nvPr>
            <p:ph type="ftr" sz="quarter" idx="11"/>
          </p:nvPr>
        </p:nvSpPr>
        <p:spPr>
          <a:xfrm>
            <a:off x="10732750" y="47046994"/>
            <a:ext cx="10933790" cy="2703536"/>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8B2C4-A6D2-FB43-BA65-9A47BB33E108}"/>
              </a:ext>
            </a:extLst>
          </p:cNvPr>
          <p:cNvSpPr>
            <a:spLocks noGrp="1"/>
          </p:cNvSpPr>
          <p:nvPr>
            <p:ph type="sldNum" sz="quarter" idx="12"/>
          </p:nvPr>
        </p:nvSpPr>
        <p:spPr>
          <a:xfrm>
            <a:off x="22881972" y="47046994"/>
            <a:ext cx="7289534" cy="2703536"/>
          </a:xfrm>
          <a:prstGeom prst="rect">
            <a:avLst/>
          </a:prstGeom>
        </p:spPr>
        <p:txBody>
          <a:bodyPr/>
          <a:lstStyle/>
          <a:p>
            <a:fld id="{8CB5B7D6-C269-6741-8819-774B7C72C63B}" type="slidenum">
              <a:rPr lang="en-US" smtClean="0"/>
              <a:t>‹#›</a:t>
            </a:fld>
            <a:endParaRPr lang="en-US"/>
          </a:p>
        </p:txBody>
      </p:sp>
    </p:spTree>
    <p:extLst>
      <p:ext uri="{BB962C8B-B14F-4D97-AF65-F5344CB8AC3E}">
        <p14:creationId xmlns:p14="http://schemas.microsoft.com/office/powerpoint/2010/main" val="18517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0CEE21-932E-F743-9CEE-ABB02132F11A}"/>
              </a:ext>
            </a:extLst>
          </p:cNvPr>
          <p:cNvSpPr/>
          <p:nvPr userDrawn="1"/>
        </p:nvSpPr>
        <p:spPr>
          <a:xfrm>
            <a:off x="0" y="0"/>
            <a:ext cx="32399288" cy="507603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logo&#10;&#10;Description automatically generated">
            <a:extLst>
              <a:ext uri="{FF2B5EF4-FFF2-40B4-BE49-F238E27FC236}">
                <a16:creationId xmlns:a16="http://schemas.microsoft.com/office/drawing/2014/main" id="{9C507F64-FB79-CA46-B0A2-95C4242DB97E}"/>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392" t="21331" r="2592" b="52348"/>
          <a:stretch/>
        </p:blipFill>
        <p:spPr>
          <a:xfrm>
            <a:off x="0" y="0"/>
            <a:ext cx="32399288" cy="13120524"/>
          </a:xfrm>
          <a:prstGeom prst="rect">
            <a:avLst/>
          </a:prstGeom>
        </p:spPr>
      </p:pic>
      <p:pic>
        <p:nvPicPr>
          <p:cNvPr id="13" name="Picture 12">
            <a:extLst>
              <a:ext uri="{FF2B5EF4-FFF2-40B4-BE49-F238E27FC236}">
                <a16:creationId xmlns:a16="http://schemas.microsoft.com/office/drawing/2014/main" id="{F5E97363-E2C2-764E-B1CB-0973C9158901}"/>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5" b="93577"/>
          <a:stretch/>
        </p:blipFill>
        <p:spPr>
          <a:xfrm>
            <a:off x="150000" y="0"/>
            <a:ext cx="32399288" cy="3204306"/>
          </a:xfrm>
          <a:prstGeom prst="rect">
            <a:avLst/>
          </a:prstGeom>
        </p:spPr>
      </p:pic>
      <p:pic>
        <p:nvPicPr>
          <p:cNvPr id="14" name="Picture 13">
            <a:extLst>
              <a:ext uri="{FF2B5EF4-FFF2-40B4-BE49-F238E27FC236}">
                <a16:creationId xmlns:a16="http://schemas.microsoft.com/office/drawing/2014/main" id="{9364989A-3246-514C-B460-80C22F50A0BE}"/>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93612" b="-40"/>
          <a:stretch/>
        </p:blipFill>
        <p:spPr>
          <a:xfrm>
            <a:off x="0" y="47579453"/>
            <a:ext cx="32399288" cy="3204306"/>
          </a:xfrm>
          <a:prstGeom prst="rect">
            <a:avLst/>
          </a:prstGeom>
        </p:spPr>
      </p:pic>
    </p:spTree>
    <p:extLst>
      <p:ext uri="{BB962C8B-B14F-4D97-AF65-F5344CB8AC3E}">
        <p14:creationId xmlns:p14="http://schemas.microsoft.com/office/powerpoint/2010/main" val="160757390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6" r:id="rId12"/>
  </p:sldLayoutIdLst>
  <p:txStyles>
    <p:titleStyle>
      <a:lvl1pPr algn="l" defTabSz="1432683" rtl="0" eaLnBrk="1" latinLnBrk="0" hangingPunct="1">
        <a:lnSpc>
          <a:spcPct val="90000"/>
        </a:lnSpc>
        <a:spcBef>
          <a:spcPct val="0"/>
        </a:spcBef>
        <a:buNone/>
        <a:defRPr sz="6894" kern="1200">
          <a:solidFill>
            <a:schemeClr val="tx1"/>
          </a:solidFill>
          <a:latin typeface="+mj-lt"/>
          <a:ea typeface="+mj-ea"/>
          <a:cs typeface="+mj-cs"/>
        </a:defRPr>
      </a:lvl1pPr>
    </p:titleStyle>
    <p:bodyStyle>
      <a:lvl1pPr marL="358170" indent="-358170" algn="l" defTabSz="1432683" rtl="0" eaLnBrk="1" latinLnBrk="0" hangingPunct="1">
        <a:lnSpc>
          <a:spcPct val="90000"/>
        </a:lnSpc>
        <a:spcBef>
          <a:spcPts val="1567"/>
        </a:spcBef>
        <a:buFont typeface="Arial" panose="020B0604020202020204" pitchFamily="34" charset="0"/>
        <a:buChar char="•"/>
        <a:defRPr sz="4387" kern="1200">
          <a:solidFill>
            <a:schemeClr val="tx1"/>
          </a:solidFill>
          <a:latin typeface="+mn-lt"/>
          <a:ea typeface="+mn-ea"/>
          <a:cs typeface="+mn-cs"/>
        </a:defRPr>
      </a:lvl1pPr>
      <a:lvl2pPr marL="1074511" indent="-358170" algn="l" defTabSz="1432683" rtl="0" eaLnBrk="1" latinLnBrk="0" hangingPunct="1">
        <a:lnSpc>
          <a:spcPct val="90000"/>
        </a:lnSpc>
        <a:spcBef>
          <a:spcPts val="784"/>
        </a:spcBef>
        <a:buFont typeface="Arial" panose="020B0604020202020204" pitchFamily="34" charset="0"/>
        <a:buChar char="•"/>
        <a:defRPr sz="3760" kern="1200">
          <a:solidFill>
            <a:schemeClr val="tx1"/>
          </a:solidFill>
          <a:latin typeface="+mn-lt"/>
          <a:ea typeface="+mn-ea"/>
          <a:cs typeface="+mn-cs"/>
        </a:defRPr>
      </a:lvl2pPr>
      <a:lvl3pPr marL="1790853" indent="-358170" algn="l" defTabSz="1432683" rtl="0" eaLnBrk="1" latinLnBrk="0" hangingPunct="1">
        <a:lnSpc>
          <a:spcPct val="90000"/>
        </a:lnSpc>
        <a:spcBef>
          <a:spcPts val="784"/>
        </a:spcBef>
        <a:buFont typeface="Arial" panose="020B0604020202020204" pitchFamily="34" charset="0"/>
        <a:buChar char="•"/>
        <a:defRPr sz="3133" kern="1200">
          <a:solidFill>
            <a:schemeClr val="tx1"/>
          </a:solidFill>
          <a:latin typeface="+mn-lt"/>
          <a:ea typeface="+mn-ea"/>
          <a:cs typeface="+mn-cs"/>
        </a:defRPr>
      </a:lvl3pPr>
      <a:lvl4pPr marL="2507194"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4pPr>
      <a:lvl5pPr marL="3223535"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5pPr>
      <a:lvl6pPr marL="3939876"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6pPr>
      <a:lvl7pPr marL="4656217"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7pPr>
      <a:lvl8pPr marL="5372558"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8pPr>
      <a:lvl9pPr marL="6088900"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9pPr>
    </p:bodyStyle>
    <p:otherStyle>
      <a:defPPr>
        <a:defRPr lang="en-US"/>
      </a:defPPr>
      <a:lvl1pPr marL="0" algn="l" defTabSz="1432683" rtl="0" eaLnBrk="1" latinLnBrk="0" hangingPunct="1">
        <a:defRPr sz="2820" kern="1200">
          <a:solidFill>
            <a:schemeClr val="tx1"/>
          </a:solidFill>
          <a:latin typeface="+mn-lt"/>
          <a:ea typeface="+mn-ea"/>
          <a:cs typeface="+mn-cs"/>
        </a:defRPr>
      </a:lvl1pPr>
      <a:lvl2pPr marL="716341" algn="l" defTabSz="1432683" rtl="0" eaLnBrk="1" latinLnBrk="0" hangingPunct="1">
        <a:defRPr sz="2820" kern="1200">
          <a:solidFill>
            <a:schemeClr val="tx1"/>
          </a:solidFill>
          <a:latin typeface="+mn-lt"/>
          <a:ea typeface="+mn-ea"/>
          <a:cs typeface="+mn-cs"/>
        </a:defRPr>
      </a:lvl2pPr>
      <a:lvl3pPr marL="1432683" algn="l" defTabSz="1432683" rtl="0" eaLnBrk="1" latinLnBrk="0" hangingPunct="1">
        <a:defRPr sz="2820" kern="1200">
          <a:solidFill>
            <a:schemeClr val="tx1"/>
          </a:solidFill>
          <a:latin typeface="+mn-lt"/>
          <a:ea typeface="+mn-ea"/>
          <a:cs typeface="+mn-cs"/>
        </a:defRPr>
      </a:lvl3pPr>
      <a:lvl4pPr marL="2149023" algn="l" defTabSz="1432683" rtl="0" eaLnBrk="1" latinLnBrk="0" hangingPunct="1">
        <a:defRPr sz="2820" kern="1200">
          <a:solidFill>
            <a:schemeClr val="tx1"/>
          </a:solidFill>
          <a:latin typeface="+mn-lt"/>
          <a:ea typeface="+mn-ea"/>
          <a:cs typeface="+mn-cs"/>
        </a:defRPr>
      </a:lvl4pPr>
      <a:lvl5pPr marL="2865364" algn="l" defTabSz="1432683" rtl="0" eaLnBrk="1" latinLnBrk="0" hangingPunct="1">
        <a:defRPr sz="2820" kern="1200">
          <a:solidFill>
            <a:schemeClr val="tx1"/>
          </a:solidFill>
          <a:latin typeface="+mn-lt"/>
          <a:ea typeface="+mn-ea"/>
          <a:cs typeface="+mn-cs"/>
        </a:defRPr>
      </a:lvl5pPr>
      <a:lvl6pPr marL="3581706" algn="l" defTabSz="1432683" rtl="0" eaLnBrk="1" latinLnBrk="0" hangingPunct="1">
        <a:defRPr sz="2820" kern="1200">
          <a:solidFill>
            <a:schemeClr val="tx1"/>
          </a:solidFill>
          <a:latin typeface="+mn-lt"/>
          <a:ea typeface="+mn-ea"/>
          <a:cs typeface="+mn-cs"/>
        </a:defRPr>
      </a:lvl6pPr>
      <a:lvl7pPr marL="4298047" algn="l" defTabSz="1432683" rtl="0" eaLnBrk="1" latinLnBrk="0" hangingPunct="1">
        <a:defRPr sz="2820" kern="1200">
          <a:solidFill>
            <a:schemeClr val="tx1"/>
          </a:solidFill>
          <a:latin typeface="+mn-lt"/>
          <a:ea typeface="+mn-ea"/>
          <a:cs typeface="+mn-cs"/>
        </a:defRPr>
      </a:lvl7pPr>
      <a:lvl8pPr marL="5014388" algn="l" defTabSz="1432683" rtl="0" eaLnBrk="1" latinLnBrk="0" hangingPunct="1">
        <a:defRPr sz="2820" kern="1200">
          <a:solidFill>
            <a:schemeClr val="tx1"/>
          </a:solidFill>
          <a:latin typeface="+mn-lt"/>
          <a:ea typeface="+mn-ea"/>
          <a:cs typeface="+mn-cs"/>
        </a:defRPr>
      </a:lvl8pPr>
      <a:lvl9pPr marL="5730729" algn="l" defTabSz="1432683" rtl="0" eaLnBrk="1" latinLnBrk="0" hangingPunct="1">
        <a:defRPr sz="28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654B9B-CBBA-244E-9F1D-49A223DB1A82}"/>
              </a:ext>
            </a:extLst>
          </p:cNvPr>
          <p:cNvSpPr>
            <a:spLocks noGrp="1"/>
          </p:cNvSpPr>
          <p:nvPr>
            <p:ph type="title"/>
          </p:nvPr>
        </p:nvSpPr>
        <p:spPr>
          <a:xfrm>
            <a:off x="2227783" y="2703537"/>
            <a:ext cx="27943723" cy="980933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CD4E82-E669-5649-BFF3-9FA235EFDBBE}"/>
              </a:ext>
            </a:extLst>
          </p:cNvPr>
          <p:cNvSpPr>
            <a:spLocks noGrp="1"/>
          </p:cNvSpPr>
          <p:nvPr>
            <p:ph type="body" idx="1"/>
          </p:nvPr>
        </p:nvSpPr>
        <p:spPr>
          <a:xfrm>
            <a:off x="2227783" y="13512706"/>
            <a:ext cx="27943723" cy="322061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CA27A-A77E-9E4C-AF89-F3F4AFCC3B7A}"/>
              </a:ext>
            </a:extLst>
          </p:cNvPr>
          <p:cNvSpPr>
            <a:spLocks noGrp="1"/>
          </p:cNvSpPr>
          <p:nvPr>
            <p:ph type="dt" sz="half" idx="2"/>
          </p:nvPr>
        </p:nvSpPr>
        <p:spPr>
          <a:xfrm>
            <a:off x="2227784" y="47046994"/>
            <a:ext cx="7289533" cy="2703536"/>
          </a:xfrm>
          <a:prstGeom prst="rect">
            <a:avLst/>
          </a:prstGeom>
        </p:spPr>
        <p:txBody>
          <a:bodyPr vert="horz" lIns="91440" tIns="45720" rIns="91440" bIns="45720" rtlCol="0" anchor="ctr"/>
          <a:lstStyle>
            <a:lvl1pPr algn="l">
              <a:defRPr sz="1880">
                <a:solidFill>
                  <a:schemeClr val="tx1">
                    <a:tint val="75000"/>
                  </a:schemeClr>
                </a:solidFill>
              </a:defRPr>
            </a:lvl1pPr>
          </a:lstStyle>
          <a:p>
            <a:fld id="{E57F3834-DC2D-6A4C-9218-B7B0C419DB3B}" type="datetimeFigureOut">
              <a:rPr lang="en-US" smtClean="0"/>
              <a:t>5/16/2021</a:t>
            </a:fld>
            <a:endParaRPr lang="en-US"/>
          </a:p>
        </p:txBody>
      </p:sp>
      <p:sp>
        <p:nvSpPr>
          <p:cNvPr id="5" name="Footer Placeholder 4">
            <a:extLst>
              <a:ext uri="{FF2B5EF4-FFF2-40B4-BE49-F238E27FC236}">
                <a16:creationId xmlns:a16="http://schemas.microsoft.com/office/drawing/2014/main" id="{D7237AA9-B480-8F49-93C6-2A5E5CCC4F50}"/>
              </a:ext>
            </a:extLst>
          </p:cNvPr>
          <p:cNvSpPr>
            <a:spLocks noGrp="1"/>
          </p:cNvSpPr>
          <p:nvPr>
            <p:ph type="ftr" sz="quarter" idx="3"/>
          </p:nvPr>
        </p:nvSpPr>
        <p:spPr>
          <a:xfrm>
            <a:off x="10732750" y="47046994"/>
            <a:ext cx="10933790" cy="2703536"/>
          </a:xfrm>
          <a:prstGeom prst="rect">
            <a:avLst/>
          </a:prstGeom>
        </p:spPr>
        <p:txBody>
          <a:bodyPr vert="horz" lIns="91440" tIns="45720" rIns="91440" bIns="45720" rtlCol="0" anchor="ctr"/>
          <a:lstStyle>
            <a:lvl1pPr algn="ctr">
              <a:defRPr sz="18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8CEFB5-4449-6143-8F96-194C58DED8ED}"/>
              </a:ext>
            </a:extLst>
          </p:cNvPr>
          <p:cNvSpPr>
            <a:spLocks noGrp="1"/>
          </p:cNvSpPr>
          <p:nvPr>
            <p:ph type="sldNum" sz="quarter" idx="4"/>
          </p:nvPr>
        </p:nvSpPr>
        <p:spPr>
          <a:xfrm>
            <a:off x="22881972" y="47046994"/>
            <a:ext cx="7289534" cy="2703536"/>
          </a:xfrm>
          <a:prstGeom prst="rect">
            <a:avLst/>
          </a:prstGeom>
        </p:spPr>
        <p:txBody>
          <a:bodyPr vert="horz" lIns="91440" tIns="45720" rIns="91440" bIns="45720" rtlCol="0" anchor="ctr"/>
          <a:lstStyle>
            <a:lvl1pPr algn="r">
              <a:defRPr sz="1880">
                <a:solidFill>
                  <a:schemeClr val="tx1">
                    <a:tint val="75000"/>
                  </a:schemeClr>
                </a:solidFill>
              </a:defRPr>
            </a:lvl1pPr>
          </a:lstStyle>
          <a:p>
            <a:fld id="{3032BC9C-4720-B74D-80C2-986FC44EE050}" type="slidenum">
              <a:rPr lang="en-US" smtClean="0"/>
              <a:t>‹#›</a:t>
            </a:fld>
            <a:endParaRPr lang="en-US"/>
          </a:p>
        </p:txBody>
      </p:sp>
    </p:spTree>
    <p:extLst>
      <p:ext uri="{BB962C8B-B14F-4D97-AF65-F5344CB8AC3E}">
        <p14:creationId xmlns:p14="http://schemas.microsoft.com/office/powerpoint/2010/main" val="28055606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432683" rtl="0" eaLnBrk="1" latinLnBrk="0" hangingPunct="1">
        <a:lnSpc>
          <a:spcPct val="90000"/>
        </a:lnSpc>
        <a:spcBef>
          <a:spcPct val="0"/>
        </a:spcBef>
        <a:buNone/>
        <a:defRPr sz="6894" kern="1200">
          <a:solidFill>
            <a:schemeClr val="tx1"/>
          </a:solidFill>
          <a:latin typeface="+mj-lt"/>
          <a:ea typeface="+mj-ea"/>
          <a:cs typeface="+mj-cs"/>
        </a:defRPr>
      </a:lvl1pPr>
    </p:titleStyle>
    <p:bodyStyle>
      <a:lvl1pPr marL="358170" indent="-358170" algn="l" defTabSz="1432683" rtl="0" eaLnBrk="1" latinLnBrk="0" hangingPunct="1">
        <a:lnSpc>
          <a:spcPct val="90000"/>
        </a:lnSpc>
        <a:spcBef>
          <a:spcPts val="1567"/>
        </a:spcBef>
        <a:buFont typeface="Arial" panose="020B0604020202020204" pitchFamily="34" charset="0"/>
        <a:buChar char="•"/>
        <a:defRPr sz="4387" kern="1200">
          <a:solidFill>
            <a:schemeClr val="tx1"/>
          </a:solidFill>
          <a:latin typeface="+mn-lt"/>
          <a:ea typeface="+mn-ea"/>
          <a:cs typeface="+mn-cs"/>
        </a:defRPr>
      </a:lvl1pPr>
      <a:lvl2pPr marL="1074511" indent="-358170" algn="l" defTabSz="1432683" rtl="0" eaLnBrk="1" latinLnBrk="0" hangingPunct="1">
        <a:lnSpc>
          <a:spcPct val="90000"/>
        </a:lnSpc>
        <a:spcBef>
          <a:spcPts val="784"/>
        </a:spcBef>
        <a:buFont typeface="Arial" panose="020B0604020202020204" pitchFamily="34" charset="0"/>
        <a:buChar char="•"/>
        <a:defRPr sz="3760" kern="1200">
          <a:solidFill>
            <a:schemeClr val="tx1"/>
          </a:solidFill>
          <a:latin typeface="+mn-lt"/>
          <a:ea typeface="+mn-ea"/>
          <a:cs typeface="+mn-cs"/>
        </a:defRPr>
      </a:lvl2pPr>
      <a:lvl3pPr marL="1790853" indent="-358170" algn="l" defTabSz="1432683" rtl="0" eaLnBrk="1" latinLnBrk="0" hangingPunct="1">
        <a:lnSpc>
          <a:spcPct val="90000"/>
        </a:lnSpc>
        <a:spcBef>
          <a:spcPts val="784"/>
        </a:spcBef>
        <a:buFont typeface="Arial" panose="020B0604020202020204" pitchFamily="34" charset="0"/>
        <a:buChar char="•"/>
        <a:defRPr sz="3133" kern="1200">
          <a:solidFill>
            <a:schemeClr val="tx1"/>
          </a:solidFill>
          <a:latin typeface="+mn-lt"/>
          <a:ea typeface="+mn-ea"/>
          <a:cs typeface="+mn-cs"/>
        </a:defRPr>
      </a:lvl3pPr>
      <a:lvl4pPr marL="2507194"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4pPr>
      <a:lvl5pPr marL="3223535"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5pPr>
      <a:lvl6pPr marL="3939876"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6pPr>
      <a:lvl7pPr marL="4656217"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7pPr>
      <a:lvl8pPr marL="5372558"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8pPr>
      <a:lvl9pPr marL="6088900" indent="-358170" algn="l" defTabSz="1432683" rtl="0" eaLnBrk="1" latinLnBrk="0" hangingPunct="1">
        <a:lnSpc>
          <a:spcPct val="90000"/>
        </a:lnSpc>
        <a:spcBef>
          <a:spcPts val="784"/>
        </a:spcBef>
        <a:buFont typeface="Arial" panose="020B0604020202020204" pitchFamily="34" charset="0"/>
        <a:buChar char="•"/>
        <a:defRPr sz="2820" kern="1200">
          <a:solidFill>
            <a:schemeClr val="tx1"/>
          </a:solidFill>
          <a:latin typeface="+mn-lt"/>
          <a:ea typeface="+mn-ea"/>
          <a:cs typeface="+mn-cs"/>
        </a:defRPr>
      </a:lvl9pPr>
    </p:bodyStyle>
    <p:otherStyle>
      <a:defPPr>
        <a:defRPr lang="en-US"/>
      </a:defPPr>
      <a:lvl1pPr marL="0" algn="l" defTabSz="1432683" rtl="0" eaLnBrk="1" latinLnBrk="0" hangingPunct="1">
        <a:defRPr sz="2820" kern="1200">
          <a:solidFill>
            <a:schemeClr val="tx1"/>
          </a:solidFill>
          <a:latin typeface="+mn-lt"/>
          <a:ea typeface="+mn-ea"/>
          <a:cs typeface="+mn-cs"/>
        </a:defRPr>
      </a:lvl1pPr>
      <a:lvl2pPr marL="716341" algn="l" defTabSz="1432683" rtl="0" eaLnBrk="1" latinLnBrk="0" hangingPunct="1">
        <a:defRPr sz="2820" kern="1200">
          <a:solidFill>
            <a:schemeClr val="tx1"/>
          </a:solidFill>
          <a:latin typeface="+mn-lt"/>
          <a:ea typeface="+mn-ea"/>
          <a:cs typeface="+mn-cs"/>
        </a:defRPr>
      </a:lvl2pPr>
      <a:lvl3pPr marL="1432683" algn="l" defTabSz="1432683" rtl="0" eaLnBrk="1" latinLnBrk="0" hangingPunct="1">
        <a:defRPr sz="2820" kern="1200">
          <a:solidFill>
            <a:schemeClr val="tx1"/>
          </a:solidFill>
          <a:latin typeface="+mn-lt"/>
          <a:ea typeface="+mn-ea"/>
          <a:cs typeface="+mn-cs"/>
        </a:defRPr>
      </a:lvl3pPr>
      <a:lvl4pPr marL="2149023" algn="l" defTabSz="1432683" rtl="0" eaLnBrk="1" latinLnBrk="0" hangingPunct="1">
        <a:defRPr sz="2820" kern="1200">
          <a:solidFill>
            <a:schemeClr val="tx1"/>
          </a:solidFill>
          <a:latin typeface="+mn-lt"/>
          <a:ea typeface="+mn-ea"/>
          <a:cs typeface="+mn-cs"/>
        </a:defRPr>
      </a:lvl4pPr>
      <a:lvl5pPr marL="2865364" algn="l" defTabSz="1432683" rtl="0" eaLnBrk="1" latinLnBrk="0" hangingPunct="1">
        <a:defRPr sz="2820" kern="1200">
          <a:solidFill>
            <a:schemeClr val="tx1"/>
          </a:solidFill>
          <a:latin typeface="+mn-lt"/>
          <a:ea typeface="+mn-ea"/>
          <a:cs typeface="+mn-cs"/>
        </a:defRPr>
      </a:lvl5pPr>
      <a:lvl6pPr marL="3581706" algn="l" defTabSz="1432683" rtl="0" eaLnBrk="1" latinLnBrk="0" hangingPunct="1">
        <a:defRPr sz="2820" kern="1200">
          <a:solidFill>
            <a:schemeClr val="tx1"/>
          </a:solidFill>
          <a:latin typeface="+mn-lt"/>
          <a:ea typeface="+mn-ea"/>
          <a:cs typeface="+mn-cs"/>
        </a:defRPr>
      </a:lvl6pPr>
      <a:lvl7pPr marL="4298047" algn="l" defTabSz="1432683" rtl="0" eaLnBrk="1" latinLnBrk="0" hangingPunct="1">
        <a:defRPr sz="2820" kern="1200">
          <a:solidFill>
            <a:schemeClr val="tx1"/>
          </a:solidFill>
          <a:latin typeface="+mn-lt"/>
          <a:ea typeface="+mn-ea"/>
          <a:cs typeface="+mn-cs"/>
        </a:defRPr>
      </a:lvl7pPr>
      <a:lvl8pPr marL="5014388" algn="l" defTabSz="1432683" rtl="0" eaLnBrk="1" latinLnBrk="0" hangingPunct="1">
        <a:defRPr sz="2820" kern="1200">
          <a:solidFill>
            <a:schemeClr val="tx1"/>
          </a:solidFill>
          <a:latin typeface="+mn-lt"/>
          <a:ea typeface="+mn-ea"/>
          <a:cs typeface="+mn-cs"/>
        </a:defRPr>
      </a:lvl8pPr>
      <a:lvl9pPr marL="5730729" algn="l" defTabSz="1432683" rtl="0" eaLnBrk="1" latinLnBrk="0" hangingPunct="1">
        <a:defRPr sz="28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gif"/><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4" name="Rectangle 123">
            <a:extLst>
              <a:ext uri="{FF2B5EF4-FFF2-40B4-BE49-F238E27FC236}">
                <a16:creationId xmlns:a16="http://schemas.microsoft.com/office/drawing/2014/main" id="{92343DCB-DAE5-416A-B5D9-399DAAB75441}"/>
              </a:ext>
            </a:extLst>
          </p:cNvPr>
          <p:cNvSpPr>
            <a:spLocks noChangeArrowheads="1"/>
          </p:cNvSpPr>
          <p:nvPr/>
        </p:nvSpPr>
        <p:spPr bwMode="auto">
          <a:xfrm>
            <a:off x="10806381" y="12289770"/>
            <a:ext cx="21240333" cy="8771067"/>
          </a:xfrm>
          <a:prstGeom prst="rect">
            <a:avLst/>
          </a:prstGeom>
          <a:solidFill>
            <a:schemeClr val="bg1"/>
          </a:solidFill>
          <a:ln w="25400">
            <a:noFill/>
            <a:miter lim="800000"/>
            <a:headEnd/>
            <a:tailEnd/>
          </a:ln>
          <a:effectLst/>
        </p:spPr>
        <p:txBody>
          <a:bodyPr lIns="375509" tIns="375509" rIns="375509" bIns="375509" numCol="1" spcCol="720685"/>
          <a:lstStyle/>
          <a:p>
            <a:pPr defTabSz="952097" eaLnBrk="0" hangingPunct="0">
              <a:spcBef>
                <a:spcPct val="50000"/>
              </a:spcBef>
            </a:pPr>
            <a:endParaRPr lang="en-AU" sz="1600" b="1" dirty="0">
              <a:solidFill>
                <a:schemeClr val="accent5"/>
              </a:solidFill>
              <a:latin typeface="Open Sans Condensed" panose="020B0606030504020204" pitchFamily="34" charset="0"/>
              <a:ea typeface="Open Sans Condensed" panose="020B0606030504020204" pitchFamily="34" charset="0"/>
              <a:cs typeface="Open Sans Condensed" panose="020B0606030504020204" pitchFamily="34" charset="0"/>
            </a:endParaRPr>
          </a:p>
        </p:txBody>
      </p:sp>
      <p:sp>
        <p:nvSpPr>
          <p:cNvPr id="32" name="Rectangle 31">
            <a:extLst>
              <a:ext uri="{FF2B5EF4-FFF2-40B4-BE49-F238E27FC236}">
                <a16:creationId xmlns:a16="http://schemas.microsoft.com/office/drawing/2014/main" id="{B7D966F3-0EEF-984E-A795-C01D84FE8777}"/>
              </a:ext>
            </a:extLst>
          </p:cNvPr>
          <p:cNvSpPr>
            <a:spLocks noChangeArrowheads="1"/>
          </p:cNvSpPr>
          <p:nvPr/>
        </p:nvSpPr>
        <p:spPr bwMode="auto">
          <a:xfrm>
            <a:off x="356064" y="12285496"/>
            <a:ext cx="10004823" cy="13360846"/>
          </a:xfrm>
          <a:prstGeom prst="rect">
            <a:avLst/>
          </a:prstGeom>
          <a:solidFill>
            <a:schemeClr val="bg1"/>
          </a:solidFill>
          <a:ln w="25400">
            <a:noFill/>
          </a:ln>
          <a:effectLst/>
        </p:spPr>
        <p:txBody>
          <a:bodyPr lIns="375509" tIns="375509" rIns="375509" bIns="375509"/>
          <a:lstStyle/>
          <a:p>
            <a:pPr defTabSz="952097" eaLnBrk="0" hangingPunct="0">
              <a:spcBef>
                <a:spcPct val="50000"/>
              </a:spcBef>
            </a:pPr>
            <a:endParaRPr lang="en-US" sz="6000" b="1" cap="all" dirty="0">
              <a:solidFill>
                <a:schemeClr val="accent2"/>
              </a:solidFill>
              <a:latin typeface="Open Sans Condensed" panose="020B0606030504020204" pitchFamily="34" charset="0"/>
              <a:ea typeface="Open Sans Condensed" panose="020B0606030504020204" pitchFamily="34" charset="0"/>
              <a:cs typeface="Open Sans Condensed" panose="020B0606030504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a:p>
            <a:pPr defTabSz="952097" eaLnBrk="0" hangingPunct="0">
              <a:spcBef>
                <a:spcPct val="50000"/>
              </a:spcBef>
            </a:pPr>
            <a:endParaRPr lang="en-US" sz="2800" dirty="0">
              <a:latin typeface="Arial" panose="020B0604020202020204" pitchFamily="34" charset="0"/>
              <a:cs typeface="Arial" panose="020B0604020202020204" pitchFamily="34" charset="0"/>
            </a:endParaRPr>
          </a:p>
        </p:txBody>
      </p:sp>
      <p:sp>
        <p:nvSpPr>
          <p:cNvPr id="27" name="Text Box 2">
            <a:extLst>
              <a:ext uri="{FF2B5EF4-FFF2-40B4-BE49-F238E27FC236}">
                <a16:creationId xmlns:a16="http://schemas.microsoft.com/office/drawing/2014/main" id="{30487AFE-7F3E-EB4E-B291-B2E5035B584E}"/>
              </a:ext>
            </a:extLst>
          </p:cNvPr>
          <p:cNvSpPr txBox="1">
            <a:spLocks noChangeArrowheads="1"/>
          </p:cNvSpPr>
          <p:nvPr/>
        </p:nvSpPr>
        <p:spPr bwMode="auto">
          <a:xfrm>
            <a:off x="356063" y="2611983"/>
            <a:ext cx="30880658" cy="32460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lIns="637485" tIns="637485" rIns="637485" bIns="637485"/>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r>
              <a:rPr lang="en-US" sz="8800" b="1" dirty="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rPr>
              <a:t>Increasing the precision of radiotherapy for tumours near critical organs at risk using machine learning</a:t>
            </a:r>
            <a:endParaRPr lang="en-AU" sz="8800" b="1" spc="-150" dirty="0">
              <a:solidFill>
                <a:schemeClr val="bg1"/>
              </a:solidFill>
              <a:latin typeface="DIN Condensed" panose="02000504040000020003" pitchFamily="2" charset="0"/>
              <a:cs typeface="Arial" panose="020B0604020202020204" pitchFamily="34" charset="0"/>
            </a:endParaRPr>
          </a:p>
        </p:txBody>
      </p:sp>
      <p:sp>
        <p:nvSpPr>
          <p:cNvPr id="36" name="Rectangle 35">
            <a:extLst>
              <a:ext uri="{FF2B5EF4-FFF2-40B4-BE49-F238E27FC236}">
                <a16:creationId xmlns:a16="http://schemas.microsoft.com/office/drawing/2014/main" id="{BF8DE231-F703-184B-AE28-707840F8A28B}"/>
              </a:ext>
            </a:extLst>
          </p:cNvPr>
          <p:cNvSpPr>
            <a:spLocks noChangeArrowheads="1"/>
          </p:cNvSpPr>
          <p:nvPr/>
        </p:nvSpPr>
        <p:spPr bwMode="auto">
          <a:xfrm>
            <a:off x="10802891" y="35661427"/>
            <a:ext cx="21240332" cy="7573071"/>
          </a:xfrm>
          <a:prstGeom prst="rect">
            <a:avLst/>
          </a:prstGeom>
          <a:solidFill>
            <a:schemeClr val="bg1"/>
          </a:solidFill>
          <a:ln w="25400">
            <a:noFill/>
            <a:miter lim="800000"/>
            <a:headEnd/>
            <a:tailEnd/>
          </a:ln>
          <a:effectLst/>
        </p:spPr>
        <p:txBody>
          <a:bodyPr lIns="375509" tIns="375509" rIns="375509" bIns="375509"/>
          <a:lstStyle/>
          <a:p>
            <a:pPr defTabSz="952097"/>
            <a:endParaRPr lang="en-US" sz="3993" b="1" dirty="0">
              <a:solidFill>
                <a:srgbClr val="133C8B"/>
              </a:solidFill>
              <a:latin typeface="Arial" panose="020B0604020202020204" pitchFamily="34" charset="0"/>
              <a:cs typeface="Arial" panose="020B0604020202020204" pitchFamily="34" charset="0"/>
            </a:endParaRPr>
          </a:p>
          <a:p>
            <a:pPr defTabSz="952097"/>
            <a:endParaRPr lang="en-US" sz="3993" b="1" dirty="0">
              <a:solidFill>
                <a:srgbClr val="133C8B"/>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2481A722-535F-EB48-A572-D4F4F81DC175}"/>
              </a:ext>
            </a:extLst>
          </p:cNvPr>
          <p:cNvSpPr>
            <a:spLocks noChangeArrowheads="1"/>
          </p:cNvSpPr>
          <p:nvPr/>
        </p:nvSpPr>
        <p:spPr bwMode="auto">
          <a:xfrm>
            <a:off x="10802891" y="20894932"/>
            <a:ext cx="21240333" cy="14414703"/>
          </a:xfrm>
          <a:prstGeom prst="rect">
            <a:avLst/>
          </a:prstGeom>
          <a:solidFill>
            <a:schemeClr val="bg1"/>
          </a:solidFill>
          <a:ln w="25400">
            <a:noFill/>
            <a:miter lim="800000"/>
            <a:headEnd/>
            <a:tailEnd/>
          </a:ln>
          <a:effectLst/>
        </p:spPr>
        <p:txBody>
          <a:bodyPr lIns="375509" tIns="375509" rIns="375509" bIns="375509" numCol="1" spcCol="720685"/>
          <a:lstStyle/>
          <a:p>
            <a:pPr defTabSz="952097" eaLnBrk="0" hangingPunct="0">
              <a:spcBef>
                <a:spcPct val="50000"/>
              </a:spcBef>
            </a:pPr>
            <a:endParaRPr lang="en-AU" sz="1600" b="1" dirty="0">
              <a:solidFill>
                <a:schemeClr val="accent5"/>
              </a:solidFill>
              <a:latin typeface="Open Sans Condensed" panose="020B0606030504020204" pitchFamily="34" charset="0"/>
              <a:ea typeface="Open Sans Condensed" panose="020B0606030504020204" pitchFamily="34" charset="0"/>
              <a:cs typeface="Open Sans Condensed" panose="020B0606030504020204" pitchFamily="34" charset="0"/>
            </a:endParaRPr>
          </a:p>
        </p:txBody>
      </p:sp>
      <p:sp>
        <p:nvSpPr>
          <p:cNvPr id="38" name="Rectangle 37">
            <a:extLst>
              <a:ext uri="{FF2B5EF4-FFF2-40B4-BE49-F238E27FC236}">
                <a16:creationId xmlns:a16="http://schemas.microsoft.com/office/drawing/2014/main" id="{9325AD55-557A-2649-8CD0-AA701FE8BB05}"/>
              </a:ext>
            </a:extLst>
          </p:cNvPr>
          <p:cNvSpPr>
            <a:spLocks noChangeArrowheads="1"/>
          </p:cNvSpPr>
          <p:nvPr/>
        </p:nvSpPr>
        <p:spPr bwMode="auto">
          <a:xfrm>
            <a:off x="356063" y="26127804"/>
            <a:ext cx="10004824" cy="17106693"/>
          </a:xfrm>
          <a:prstGeom prst="rect">
            <a:avLst/>
          </a:prstGeom>
          <a:solidFill>
            <a:schemeClr val="bg1"/>
          </a:solidFill>
          <a:ln w="25400">
            <a:noFill/>
          </a:ln>
          <a:effectLst/>
        </p:spPr>
        <p:txBody>
          <a:bodyPr lIns="375509" tIns="375509" rIns="375509" bIns="375509"/>
          <a:lstStyle/>
          <a:p>
            <a:pPr marL="398972" indent="-398972" defTabSz="952097" eaLnBrk="0" hangingPunct="0">
              <a:buSzPct val="60000"/>
            </a:pPr>
            <a:endParaRPr lang="en-AU" sz="2800" dirty="0">
              <a:latin typeface="Arial" panose="020B0604020202020204" pitchFamily="34" charset="0"/>
              <a:cs typeface="Arial" panose="020B0604020202020204" pitchFamily="34" charset="0"/>
            </a:endParaRPr>
          </a:p>
          <a:p>
            <a:pPr marL="398972" indent="-398972" defTabSz="952097" eaLnBrk="0" hangingPunct="0">
              <a:buSzPct val="60000"/>
            </a:pPr>
            <a:endParaRPr lang="en-AU" sz="2800" dirty="0">
              <a:latin typeface="Arial" panose="020B0604020202020204" pitchFamily="34" charset="0"/>
              <a:cs typeface="Arial" panose="020B0604020202020204" pitchFamily="34" charset="0"/>
            </a:endParaRPr>
          </a:p>
          <a:p>
            <a:pPr marL="398972" indent="-398972" defTabSz="952097" eaLnBrk="0" hangingPunct="0">
              <a:buSzPct val="60000"/>
            </a:pPr>
            <a:endParaRPr lang="en-AU" sz="2800" dirty="0">
              <a:latin typeface="Arial" panose="020B0604020202020204" pitchFamily="34" charset="0"/>
              <a:cs typeface="Arial" panose="020B0604020202020204" pitchFamily="34" charset="0"/>
            </a:endParaRPr>
          </a:p>
        </p:txBody>
      </p:sp>
      <p:sp>
        <p:nvSpPr>
          <p:cNvPr id="39" name="Rectangle 28">
            <a:extLst>
              <a:ext uri="{FF2B5EF4-FFF2-40B4-BE49-F238E27FC236}">
                <a16:creationId xmlns:a16="http://schemas.microsoft.com/office/drawing/2014/main" id="{1643B74D-5A60-764D-A68C-068970F242AD}"/>
              </a:ext>
            </a:extLst>
          </p:cNvPr>
          <p:cNvSpPr>
            <a:spLocks noChangeArrowheads="1"/>
          </p:cNvSpPr>
          <p:nvPr/>
        </p:nvSpPr>
        <p:spPr bwMode="auto">
          <a:xfrm>
            <a:off x="356063" y="43715959"/>
            <a:ext cx="31687161" cy="2920602"/>
          </a:xfrm>
          <a:prstGeom prst="rect">
            <a:avLst/>
          </a:prstGeom>
          <a:solidFill>
            <a:schemeClr val="bg1">
              <a:alpha val="73000"/>
            </a:schemeClr>
          </a:solidFill>
          <a:ln w="25400">
            <a:noFill/>
            <a:miter lim="800000"/>
            <a:headEnd/>
            <a:tailEnd/>
          </a:ln>
          <a:effectLst/>
        </p:spPr>
        <p:txBody>
          <a:bodyPr lIns="375509" tIns="375509" rIns="375509" bIns="375509"/>
          <a:lstStyle/>
          <a:p>
            <a:endParaRPr lang="en-AU" sz="3000" dirty="0">
              <a:latin typeface="Arial" panose="020B0604020202020204" pitchFamily="34" charset="0"/>
              <a:cs typeface="Arial" panose="020B0604020202020204" pitchFamily="34" charset="0"/>
            </a:endParaRPr>
          </a:p>
          <a:p>
            <a:r>
              <a:rPr lang="en-US" sz="2800" dirty="0">
                <a:effectLst/>
                <a:latin typeface="Calibri" panose="020F0502020204030204" pitchFamily="34" charset="0"/>
                <a:ea typeface="Calibri" panose="020F0502020204030204" pitchFamily="34" charset="0"/>
                <a:cs typeface="Calibri" panose="020F0502020204030204" pitchFamily="34" charset="0"/>
              </a:rPr>
              <a:t>1. Suh Y, Dieterich S, Cho B and Keall P J 2008 An analysis of thoracic and abdominal tumour motion for stereotactic body radiotherapy patients Phys. Med. Biol. 53 3623</a:t>
            </a:r>
          </a:p>
          <a:p>
            <a:r>
              <a:rPr lang="en-US" sz="2800" dirty="0">
                <a:effectLst/>
                <a:latin typeface="Calibri" panose="020F0502020204030204" pitchFamily="34" charset="0"/>
                <a:ea typeface="Calibri" panose="020F0502020204030204" pitchFamily="34" charset="0"/>
                <a:cs typeface="Calibri" panose="020F0502020204030204" pitchFamily="34" charset="0"/>
              </a:rPr>
              <a:t>2. </a:t>
            </a:r>
            <a:r>
              <a:rPr lang="en-US" sz="2800" dirty="0">
                <a:latin typeface="Calibri" panose="020F0502020204030204" pitchFamily="34" charset="0"/>
                <a:ea typeface="Calibri" panose="020F0502020204030204" pitchFamily="34" charset="0"/>
                <a:cs typeface="Calibri" panose="020F0502020204030204" pitchFamily="34" charset="0"/>
              </a:rPr>
              <a:t>Senthi S, </a:t>
            </a:r>
            <a:r>
              <a:rPr lang="en-US" sz="2800" dirty="0" err="1">
                <a:latin typeface="Calibri" panose="020F0502020204030204" pitchFamily="34" charset="0"/>
                <a:ea typeface="Calibri" panose="020F0502020204030204" pitchFamily="34" charset="0"/>
                <a:cs typeface="Calibri" panose="020F0502020204030204" pitchFamily="34" charset="0"/>
              </a:rPr>
              <a:t>Haasbeek</a:t>
            </a:r>
            <a:r>
              <a:rPr lang="en-US" sz="2800" dirty="0">
                <a:latin typeface="Calibri" panose="020F0502020204030204" pitchFamily="34" charset="0"/>
                <a:ea typeface="Calibri" panose="020F0502020204030204" pitchFamily="34" charset="0"/>
                <a:cs typeface="Calibri" panose="020F0502020204030204" pitchFamily="34" charset="0"/>
              </a:rPr>
              <a:t> CJ, </a:t>
            </a:r>
            <a:r>
              <a:rPr lang="en-US" sz="2800" dirty="0" err="1">
                <a:latin typeface="Calibri" panose="020F0502020204030204" pitchFamily="34" charset="0"/>
                <a:ea typeface="Calibri" panose="020F0502020204030204" pitchFamily="34" charset="0"/>
                <a:cs typeface="Calibri" panose="020F0502020204030204" pitchFamily="34" charset="0"/>
              </a:rPr>
              <a:t>Slotman</a:t>
            </a:r>
            <a:r>
              <a:rPr lang="en-US" sz="2800" dirty="0">
                <a:latin typeface="Calibri" panose="020F0502020204030204" pitchFamily="34" charset="0"/>
                <a:ea typeface="Calibri" panose="020F0502020204030204" pitchFamily="34" charset="0"/>
                <a:cs typeface="Calibri" panose="020F0502020204030204" pitchFamily="34" charset="0"/>
              </a:rPr>
              <a:t> BJ, </a:t>
            </a:r>
            <a:r>
              <a:rPr lang="en-US" sz="2800" dirty="0" err="1">
                <a:latin typeface="Calibri" panose="020F0502020204030204" pitchFamily="34" charset="0"/>
                <a:ea typeface="Calibri" panose="020F0502020204030204" pitchFamily="34" charset="0"/>
                <a:cs typeface="Calibri" panose="020F0502020204030204" pitchFamily="34" charset="0"/>
              </a:rPr>
              <a:t>Senan</a:t>
            </a:r>
            <a:r>
              <a:rPr lang="en-US" sz="2800" dirty="0">
                <a:latin typeface="Calibri" panose="020F0502020204030204" pitchFamily="34" charset="0"/>
                <a:ea typeface="Calibri" panose="020F0502020204030204" pitchFamily="34" charset="0"/>
                <a:cs typeface="Calibri" panose="020F0502020204030204" pitchFamily="34" charset="0"/>
              </a:rPr>
              <a:t> S. Outcomes of stereotactic ablative radiotherapy for central lung tumours: a systematic review. Radiotherapy and Oncology. 2013;106(3):276-282.</a:t>
            </a:r>
            <a:endParaRPr lang="en-AU" sz="2800" dirty="0">
              <a:latin typeface="Calibri" panose="020F0502020204030204" pitchFamily="34" charset="0"/>
              <a:ea typeface="Calibri" panose="020F0502020204030204" pitchFamily="34" charset="0"/>
              <a:cs typeface="Times New Roman" panose="02020603050405020304" pitchFamily="18" charset="0"/>
            </a:endParaRPr>
          </a:p>
          <a:p>
            <a:r>
              <a:rPr lang="en-US" sz="2800" dirty="0">
                <a:effectLst/>
                <a:latin typeface="Calibri" panose="020F0502020204030204" pitchFamily="34" charset="0"/>
                <a:ea typeface="Calibri" panose="020F0502020204030204" pitchFamily="34" charset="0"/>
                <a:cs typeface="Calibri" panose="020F0502020204030204" pitchFamily="34" charset="0"/>
              </a:rPr>
              <a:t>3. Henke, L.E., Olsen, J.R., Contreras, J.A., </a:t>
            </a:r>
            <a:r>
              <a:rPr lang="en-US" sz="2800" dirty="0" err="1">
                <a:effectLst/>
                <a:latin typeface="Calibri" panose="020F0502020204030204" pitchFamily="34" charset="0"/>
                <a:ea typeface="Calibri" panose="020F0502020204030204" pitchFamily="34" charset="0"/>
                <a:cs typeface="Calibri" panose="020F0502020204030204" pitchFamily="34" charset="0"/>
              </a:rPr>
              <a:t>Curcuru</a:t>
            </a:r>
            <a:r>
              <a:rPr lang="en-US" sz="2800" dirty="0">
                <a:effectLst/>
                <a:latin typeface="Calibri" panose="020F0502020204030204" pitchFamily="34" charset="0"/>
                <a:ea typeface="Calibri" panose="020F0502020204030204" pitchFamily="34" charset="0"/>
                <a:cs typeface="Calibri" panose="020F0502020204030204" pitchFamily="34" charset="0"/>
              </a:rPr>
              <a:t>, A., </a:t>
            </a:r>
            <a:r>
              <a:rPr lang="en-US" sz="2800" dirty="0" err="1">
                <a:effectLst/>
                <a:latin typeface="Calibri" panose="020F0502020204030204" pitchFamily="34" charset="0"/>
                <a:ea typeface="Calibri" panose="020F0502020204030204" pitchFamily="34" charset="0"/>
                <a:cs typeface="Calibri" panose="020F0502020204030204" pitchFamily="34" charset="0"/>
              </a:rPr>
              <a:t>DeWees</a:t>
            </a:r>
            <a:r>
              <a:rPr lang="en-US" sz="2800" dirty="0">
                <a:effectLst/>
                <a:latin typeface="Calibri" panose="020F0502020204030204" pitchFamily="34" charset="0"/>
                <a:ea typeface="Calibri" panose="020F0502020204030204" pitchFamily="34" charset="0"/>
                <a:cs typeface="Calibri" panose="020F0502020204030204" pitchFamily="34" charset="0"/>
              </a:rPr>
              <a:t>, T.A., Green, O.L., Michalski, J., </a:t>
            </a:r>
            <a:r>
              <a:rPr lang="en-US" sz="2800" dirty="0" err="1">
                <a:effectLst/>
                <a:latin typeface="Calibri" panose="020F0502020204030204" pitchFamily="34" charset="0"/>
                <a:ea typeface="Calibri" panose="020F0502020204030204" pitchFamily="34" charset="0"/>
                <a:cs typeface="Calibri" panose="020F0502020204030204" pitchFamily="34" charset="0"/>
              </a:rPr>
              <a:t>Mutic</a:t>
            </a:r>
            <a:r>
              <a:rPr lang="en-US" sz="2800" dirty="0">
                <a:effectLst/>
                <a:latin typeface="Calibri" panose="020F0502020204030204" pitchFamily="34" charset="0"/>
                <a:ea typeface="Calibri" panose="020F0502020204030204" pitchFamily="34" charset="0"/>
                <a:cs typeface="Calibri" panose="020F0502020204030204" pitchFamily="34" charset="0"/>
              </a:rPr>
              <a:t>, S., Roach, M.C., Bradley, J.D. and Parikh, P.J., 2019. Stereotactic MR-guided online adaptive radiation therapy (SMART) for </a:t>
            </a:r>
            <a:r>
              <a:rPr lang="en-US" sz="2800" dirty="0" err="1">
                <a:effectLst/>
                <a:latin typeface="Calibri" panose="020F0502020204030204" pitchFamily="34" charset="0"/>
                <a:ea typeface="Calibri" panose="020F0502020204030204" pitchFamily="34" charset="0"/>
                <a:cs typeface="Calibri" panose="020F0502020204030204" pitchFamily="34" charset="0"/>
              </a:rPr>
              <a:t>ultracentral</a:t>
            </a:r>
            <a:r>
              <a:rPr lang="en-US" sz="2800" dirty="0">
                <a:effectLst/>
                <a:latin typeface="Calibri" panose="020F0502020204030204" pitchFamily="34" charset="0"/>
                <a:ea typeface="Calibri" panose="020F0502020204030204" pitchFamily="34" charset="0"/>
                <a:cs typeface="Calibri" panose="020F0502020204030204" pitchFamily="34" charset="0"/>
              </a:rPr>
              <a:t> thorax malignancies: results of a phase 1 trial. Advances in radiation oncology, 4(1), pp.201-209</a:t>
            </a:r>
          </a:p>
        </p:txBody>
      </p:sp>
      <p:sp>
        <p:nvSpPr>
          <p:cNvPr id="47" name="Rectangle 28">
            <a:extLst>
              <a:ext uri="{FF2B5EF4-FFF2-40B4-BE49-F238E27FC236}">
                <a16:creationId xmlns:a16="http://schemas.microsoft.com/office/drawing/2014/main" id="{0CAC0D53-35BC-5D4A-BDDC-26AF4C17DBDA}"/>
              </a:ext>
            </a:extLst>
          </p:cNvPr>
          <p:cNvSpPr>
            <a:spLocks noChangeArrowheads="1"/>
          </p:cNvSpPr>
          <p:nvPr/>
        </p:nvSpPr>
        <p:spPr bwMode="auto">
          <a:xfrm>
            <a:off x="11587354" y="47453113"/>
            <a:ext cx="8906656" cy="2584731"/>
          </a:xfrm>
          <a:prstGeom prst="rect">
            <a:avLst/>
          </a:prstGeom>
          <a:solidFill>
            <a:schemeClr val="bg1"/>
          </a:solidFill>
          <a:ln w="25400">
            <a:noFill/>
            <a:miter lim="800000"/>
            <a:headEnd/>
            <a:tailEnd/>
          </a:ln>
          <a:effectLst/>
        </p:spPr>
        <p:txBody>
          <a:bodyPr lIns="375509" tIns="375509" rIns="375509" bIns="375509"/>
          <a:lstStyle/>
          <a:p>
            <a:pPr defTabSz="952097" eaLnBrk="0" hangingPunct="0">
              <a:spcBef>
                <a:spcPct val="50000"/>
              </a:spcBef>
            </a:pPr>
            <a:r>
              <a:rPr lang="en-US" sz="5500" b="1" cap="all" dirty="0">
                <a:latin typeface="Arial" panose="020B0604020202020204" pitchFamily="34" charset="0"/>
                <a:cs typeface="Arial" panose="020B0604020202020204" pitchFamily="34" charset="0"/>
              </a:rPr>
              <a:t>Marco Mueller</a:t>
            </a:r>
          </a:p>
          <a:p>
            <a:pPr defTabSz="952097" eaLnBrk="0" hangingPunct="0">
              <a:spcBef>
                <a:spcPct val="50000"/>
              </a:spcBef>
            </a:pPr>
            <a:r>
              <a:rPr lang="en-US" sz="2000" b="1" cap="all" dirty="0" err="1">
                <a:latin typeface="Arial" panose="020B0604020202020204" pitchFamily="34" charset="0"/>
                <a:cs typeface="Arial" panose="020B0604020202020204" pitchFamily="34" charset="0"/>
              </a:rPr>
              <a:t>Phd</a:t>
            </a:r>
            <a:r>
              <a:rPr lang="en-US" sz="2000" b="1" cap="all" dirty="0">
                <a:latin typeface="Arial" panose="020B0604020202020204" pitchFamily="34" charset="0"/>
                <a:cs typeface="Arial" panose="020B0604020202020204" pitchFamily="34" charset="0"/>
              </a:rPr>
              <a:t> student | ACRF Image X </a:t>
            </a:r>
            <a:r>
              <a:rPr lang="en-US" sz="2000" b="1" cap="all" dirty="0" err="1">
                <a:latin typeface="Arial" panose="020B0604020202020204" pitchFamily="34" charset="0"/>
                <a:cs typeface="Arial" panose="020B0604020202020204" pitchFamily="34" charset="0"/>
              </a:rPr>
              <a:t>InsTitute</a:t>
            </a:r>
            <a:endParaRPr lang="en-US" sz="2000" b="1" cap="all" dirty="0">
              <a:latin typeface="Arial" panose="020B0604020202020204" pitchFamily="34" charset="0"/>
              <a:cs typeface="Arial" panose="020B0604020202020204" pitchFamily="34" charset="0"/>
            </a:endParaRPr>
          </a:p>
          <a:p>
            <a:pPr defTabSz="952097" eaLnBrk="0" hangingPunct="0">
              <a:spcBef>
                <a:spcPct val="50000"/>
              </a:spcBef>
            </a:pPr>
            <a:r>
              <a:rPr lang="en-US" sz="2000" b="1" cap="all" dirty="0">
                <a:latin typeface="Arial" panose="020B0604020202020204" pitchFamily="34" charset="0"/>
                <a:cs typeface="Arial" panose="020B0604020202020204" pitchFamily="34" charset="0"/>
              </a:rPr>
              <a:t>Marco.mueller@sydney.edu.au</a:t>
            </a:r>
            <a:endParaRPr lang="en-US" sz="2000" dirty="0">
              <a:latin typeface="Arial" panose="020B0604020202020204" pitchFamily="34" charset="0"/>
              <a:cs typeface="Arial" panose="020B0604020202020204" pitchFamily="34" charset="0"/>
            </a:endParaRPr>
          </a:p>
        </p:txBody>
      </p:sp>
      <p:sp>
        <p:nvSpPr>
          <p:cNvPr id="48" name="Text Box 40">
            <a:extLst>
              <a:ext uri="{FF2B5EF4-FFF2-40B4-BE49-F238E27FC236}">
                <a16:creationId xmlns:a16="http://schemas.microsoft.com/office/drawing/2014/main" id="{86BADF31-E8FF-1741-82C4-5BBF29707F6C}"/>
              </a:ext>
            </a:extLst>
          </p:cNvPr>
          <p:cNvSpPr txBox="1">
            <a:spLocks noChangeArrowheads="1"/>
          </p:cNvSpPr>
          <p:nvPr/>
        </p:nvSpPr>
        <p:spPr bwMode="auto">
          <a:xfrm>
            <a:off x="609144" y="6784035"/>
            <a:ext cx="17566561" cy="3024336"/>
          </a:xfrm>
          <a:prstGeom prst="rect">
            <a:avLst/>
          </a:prstGeom>
          <a:noFill/>
          <a:ln>
            <a:noFill/>
          </a:ln>
          <a:effectLst/>
        </p:spPr>
        <p:txBody>
          <a:bodyPr lIns="430266" tIns="430266" rIns="430266" bIns="430266"/>
          <a:lstStyle>
            <a:lvl1pPr defTabSz="192088" eaLnBrk="0" hangingPunct="0">
              <a:defRPr sz="500">
                <a:solidFill>
                  <a:schemeClr val="tx1"/>
                </a:solidFill>
                <a:latin typeface="Times New Roman" charset="0"/>
                <a:ea typeface="ＭＳ Ｐゴシック" charset="0"/>
              </a:defRPr>
            </a:lvl1pPr>
            <a:lvl2pPr marL="742950" indent="-285750" defTabSz="192088" eaLnBrk="0" hangingPunct="0">
              <a:defRPr sz="500">
                <a:solidFill>
                  <a:schemeClr val="tx1"/>
                </a:solidFill>
                <a:latin typeface="Times New Roman" charset="0"/>
                <a:ea typeface="ＭＳ Ｐゴシック" charset="0"/>
              </a:defRPr>
            </a:lvl2pPr>
            <a:lvl3pPr marL="1143000" indent="-228600" defTabSz="192088" eaLnBrk="0" hangingPunct="0">
              <a:defRPr sz="500">
                <a:solidFill>
                  <a:schemeClr val="tx1"/>
                </a:solidFill>
                <a:latin typeface="Times New Roman" charset="0"/>
                <a:ea typeface="ＭＳ Ｐゴシック" charset="0"/>
              </a:defRPr>
            </a:lvl3pPr>
            <a:lvl4pPr marL="1600200" indent="-228600" defTabSz="192088" eaLnBrk="0" hangingPunct="0">
              <a:defRPr sz="500">
                <a:solidFill>
                  <a:schemeClr val="tx1"/>
                </a:solidFill>
                <a:latin typeface="Times New Roman" charset="0"/>
                <a:ea typeface="ＭＳ Ｐゴシック" charset="0"/>
              </a:defRPr>
            </a:lvl4pPr>
            <a:lvl5pPr marL="2057400" indent="-228600" defTabSz="192088" eaLnBrk="0" hangingPunct="0">
              <a:defRPr sz="500">
                <a:solidFill>
                  <a:schemeClr val="tx1"/>
                </a:solidFill>
                <a:latin typeface="Times New Roman" charset="0"/>
                <a:ea typeface="ＭＳ Ｐゴシック" charset="0"/>
              </a:defRPr>
            </a:lvl5pPr>
            <a:lvl6pPr marL="2514600" indent="-228600" defTabSz="1920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920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920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92088"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20000"/>
              </a:spcBef>
            </a:pPr>
            <a:r>
              <a:rPr lang="en-AU" sz="3500" u="sng" dirty="0">
                <a:solidFill>
                  <a:schemeClr val="bg1"/>
                </a:solidFill>
                <a:latin typeface="Arial" panose="020B0604020202020204" pitchFamily="34" charset="0"/>
                <a:cs typeface="Arial" panose="020B0604020202020204" pitchFamily="34" charset="0"/>
              </a:rPr>
              <a:t>M. MUELLER</a:t>
            </a:r>
            <a:r>
              <a:rPr lang="en-US" sz="3600" u="sng" baseline="30000" dirty="0">
                <a:solidFill>
                  <a:schemeClr val="bg1"/>
                </a:solidFill>
                <a:latin typeface="Arial" panose="020B0604020202020204" pitchFamily="34" charset="0"/>
                <a:ea typeface="Times New Roman"/>
                <a:cs typeface="Arial" panose="020B0604020202020204" pitchFamily="34" charset="0"/>
              </a:rPr>
              <a:t> </a:t>
            </a:r>
            <a:r>
              <a:rPr lang="en-US" sz="3600" baseline="30000" dirty="0">
                <a:solidFill>
                  <a:schemeClr val="bg1"/>
                </a:solidFill>
                <a:latin typeface="Arial" panose="020B0604020202020204" pitchFamily="34" charset="0"/>
                <a:ea typeface="Times New Roman"/>
                <a:cs typeface="Arial" panose="020B0604020202020204" pitchFamily="34" charset="0"/>
              </a:rPr>
              <a:t>1,2</a:t>
            </a:r>
            <a:r>
              <a:rPr lang="en-AU" sz="3600" dirty="0">
                <a:solidFill>
                  <a:schemeClr val="bg1"/>
                </a:solidFill>
                <a:latin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cs typeface="Arial" panose="020B0604020202020204" pitchFamily="34" charset="0"/>
              </a:rPr>
              <a:t>A. MYLONAS</a:t>
            </a:r>
            <a:r>
              <a:rPr lang="en-US" sz="3600" baseline="30000" dirty="0">
                <a:solidFill>
                  <a:schemeClr val="bg1"/>
                </a:solidFill>
                <a:latin typeface="Arial" panose="020B0604020202020204" pitchFamily="34" charset="0"/>
                <a:ea typeface="Times New Roman"/>
                <a:cs typeface="Arial" panose="020B0604020202020204" pitchFamily="34" charset="0"/>
              </a:rPr>
              <a:t> 1,2</a:t>
            </a:r>
            <a:r>
              <a:rPr lang="en-AU" sz="3600" dirty="0">
                <a:solidFill>
                  <a:schemeClr val="bg1"/>
                </a:solidFill>
                <a:latin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cs typeface="Arial" panose="020B0604020202020204" pitchFamily="34" charset="0"/>
              </a:rPr>
              <a:t>P. KEALL</a:t>
            </a:r>
            <a:r>
              <a:rPr lang="en-US" sz="3600" baseline="30000" dirty="0">
                <a:solidFill>
                  <a:schemeClr val="bg1"/>
                </a:solidFill>
                <a:latin typeface="Arial" panose="020B0604020202020204" pitchFamily="34" charset="0"/>
                <a:ea typeface="Times New Roman"/>
                <a:cs typeface="Arial" panose="020B0604020202020204" pitchFamily="34" charset="0"/>
              </a:rPr>
              <a:t> 1</a:t>
            </a:r>
            <a:r>
              <a:rPr lang="en-AU" sz="3600" dirty="0">
                <a:solidFill>
                  <a:schemeClr val="bg1"/>
                </a:solidFill>
                <a:latin typeface="Arial" panose="020B0604020202020204" pitchFamily="34" charset="0"/>
                <a:cs typeface="Arial" panose="020B0604020202020204" pitchFamily="34" charset="0"/>
              </a:rPr>
              <a:t>, J. BOOTH</a:t>
            </a:r>
            <a:r>
              <a:rPr lang="en-US" sz="3600" baseline="30000" dirty="0">
                <a:solidFill>
                  <a:schemeClr val="bg1"/>
                </a:solidFill>
                <a:latin typeface="Arial" panose="020B0604020202020204" pitchFamily="34" charset="0"/>
                <a:ea typeface="Times New Roman"/>
                <a:cs typeface="Arial" panose="020B0604020202020204" pitchFamily="34" charset="0"/>
              </a:rPr>
              <a:t> 3</a:t>
            </a:r>
            <a:r>
              <a:rPr lang="en-AU" sz="3600" dirty="0">
                <a:solidFill>
                  <a:schemeClr val="bg1"/>
                </a:solidFill>
                <a:latin typeface="Arial" panose="020B0604020202020204" pitchFamily="34" charset="0"/>
                <a:cs typeface="Arial" panose="020B0604020202020204" pitchFamily="34" charset="0"/>
              </a:rPr>
              <a:t>, D.T. NGUYEN</a:t>
            </a:r>
            <a:r>
              <a:rPr lang="en-US" sz="3600" baseline="30000" dirty="0">
                <a:solidFill>
                  <a:schemeClr val="bg1"/>
                </a:solidFill>
                <a:latin typeface="Arial" panose="020B0604020202020204" pitchFamily="34" charset="0"/>
                <a:ea typeface="Times New Roman"/>
                <a:cs typeface="Arial" panose="020B0604020202020204" pitchFamily="34" charset="0"/>
              </a:rPr>
              <a:t> 1,2,3 </a:t>
            </a:r>
            <a:endParaRPr lang="en-AU" sz="3500" b="1" dirty="0">
              <a:solidFill>
                <a:schemeClr val="bg1"/>
              </a:solidFill>
              <a:latin typeface="Arial" panose="020B0604020202020204" pitchFamily="34" charset="0"/>
              <a:cs typeface="Arial" panose="020B0604020202020204" pitchFamily="34" charset="0"/>
            </a:endParaRPr>
          </a:p>
          <a:p>
            <a:pPr>
              <a:spcBef>
                <a:spcPct val="20000"/>
              </a:spcBef>
            </a:pPr>
            <a:r>
              <a:rPr lang="en-AU" sz="3200" dirty="0">
                <a:solidFill>
                  <a:schemeClr val="bg1"/>
                </a:solidFill>
                <a:latin typeface="Arial" panose="020B0604020202020204" pitchFamily="34" charset="0"/>
                <a:cs typeface="Arial" panose="020B0604020202020204" pitchFamily="34" charset="0"/>
              </a:rPr>
              <a:t>1 </a:t>
            </a:r>
            <a:r>
              <a:rPr lang="en-US" sz="3200" dirty="0">
                <a:solidFill>
                  <a:schemeClr val="bg1"/>
                </a:solidFill>
                <a:latin typeface="Arial" panose="020B0604020202020204" pitchFamily="34" charset="0"/>
                <a:cs typeface="Arial" panose="020B0604020202020204" pitchFamily="34" charset="0"/>
              </a:rPr>
              <a:t>ACRF Image X Institute, The University of Sydney, Australia</a:t>
            </a:r>
            <a:endParaRPr lang="en-AU" sz="3200" dirty="0">
              <a:solidFill>
                <a:schemeClr val="bg1"/>
              </a:solidFill>
              <a:latin typeface="Arial" panose="020B0604020202020204" pitchFamily="34" charset="0"/>
              <a:cs typeface="Arial" panose="020B0604020202020204" pitchFamily="34" charset="0"/>
            </a:endParaRPr>
          </a:p>
          <a:p>
            <a:pPr>
              <a:spcBef>
                <a:spcPct val="20000"/>
              </a:spcBef>
            </a:pPr>
            <a:r>
              <a:rPr lang="en-US" sz="3200" dirty="0">
                <a:solidFill>
                  <a:schemeClr val="bg1"/>
                </a:solidFill>
                <a:latin typeface="Arial" panose="020B0604020202020204" pitchFamily="34" charset="0"/>
                <a:cs typeface="Arial" panose="020B0604020202020204" pitchFamily="34" charset="0"/>
              </a:rPr>
              <a:t>2 </a:t>
            </a:r>
            <a:r>
              <a:rPr lang="en-AU" sz="3200" dirty="0">
                <a:solidFill>
                  <a:schemeClr val="bg1"/>
                </a:solidFill>
                <a:latin typeface="Arial" panose="020B0604020202020204" pitchFamily="34" charset="0"/>
                <a:cs typeface="Arial" panose="020B0604020202020204" pitchFamily="34" charset="0"/>
              </a:rPr>
              <a:t>Department of Biomedical Engineering, The University of Technology Sydney</a:t>
            </a:r>
            <a:r>
              <a:rPr lang="en-US" sz="3200" dirty="0">
                <a:solidFill>
                  <a:schemeClr val="bg1"/>
                </a:solidFill>
                <a:latin typeface="Arial" panose="020B0604020202020204" pitchFamily="34" charset="0"/>
                <a:cs typeface="Arial" panose="020B0604020202020204" pitchFamily="34" charset="0"/>
              </a:rPr>
              <a:t> , Australia</a:t>
            </a:r>
            <a:endParaRPr lang="en-AU" sz="3200" dirty="0">
              <a:solidFill>
                <a:schemeClr val="bg1"/>
              </a:solidFill>
              <a:latin typeface="Arial" panose="020B0604020202020204" pitchFamily="34" charset="0"/>
              <a:cs typeface="Arial" panose="020B0604020202020204" pitchFamily="34" charset="0"/>
            </a:endParaRPr>
          </a:p>
          <a:p>
            <a:pPr>
              <a:spcBef>
                <a:spcPct val="20000"/>
              </a:spcBef>
            </a:pPr>
            <a:r>
              <a:rPr lang="en-AU" sz="3200" dirty="0">
                <a:solidFill>
                  <a:schemeClr val="bg1"/>
                </a:solidFill>
                <a:latin typeface="Arial" panose="020B0604020202020204" pitchFamily="34" charset="0"/>
                <a:cs typeface="Arial" panose="020B0604020202020204" pitchFamily="34" charset="0"/>
              </a:rPr>
              <a:t>3 </a:t>
            </a:r>
            <a:r>
              <a:rPr lang="en-US" sz="3200" dirty="0">
                <a:solidFill>
                  <a:schemeClr val="bg1"/>
                </a:solidFill>
                <a:latin typeface="Arial" panose="020B0604020202020204" pitchFamily="34" charset="0"/>
                <a:cs typeface="Arial" panose="020B0604020202020204" pitchFamily="34" charset="0"/>
              </a:rPr>
              <a:t>Northern Sydney Cancer Centre, Royal North Shore Hospital, Sydney</a:t>
            </a:r>
            <a:r>
              <a:rPr lang="en-AU" sz="3200" dirty="0">
                <a:solidFill>
                  <a:schemeClr val="bg1"/>
                </a:solidFill>
                <a:latin typeface="Arial" panose="020B0604020202020204" pitchFamily="34" charset="0"/>
                <a:cs typeface="Arial" panose="020B0604020202020204" pitchFamily="34" charset="0"/>
              </a:rPr>
              <a:t>, Australia</a:t>
            </a:r>
          </a:p>
        </p:txBody>
      </p:sp>
      <p:sp>
        <p:nvSpPr>
          <p:cNvPr id="54" name="TextBox 53">
            <a:extLst>
              <a:ext uri="{FF2B5EF4-FFF2-40B4-BE49-F238E27FC236}">
                <a16:creationId xmlns:a16="http://schemas.microsoft.com/office/drawing/2014/main" id="{81C937F4-3A84-0B46-8F64-C019FCA6CE1B}"/>
              </a:ext>
            </a:extLst>
          </p:cNvPr>
          <p:cNvSpPr txBox="1"/>
          <p:nvPr/>
        </p:nvSpPr>
        <p:spPr>
          <a:xfrm>
            <a:off x="356063" y="12285496"/>
            <a:ext cx="10004824" cy="1107996"/>
          </a:xfrm>
          <a:prstGeom prst="rect">
            <a:avLst/>
          </a:prstGeom>
          <a:solidFill>
            <a:schemeClr val="accent2"/>
          </a:solidFill>
          <a:ln>
            <a:noFill/>
          </a:ln>
        </p:spPr>
        <p:txBody>
          <a:bodyPr wrap="square" rtlCol="0">
            <a:spAutoFit/>
          </a:bodyPr>
          <a:lstStyle/>
          <a:p>
            <a:r>
              <a:rPr lang="en-US" sz="6600" b="1" dirty="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rPr>
              <a:t>INTRODUCTION</a:t>
            </a:r>
          </a:p>
        </p:txBody>
      </p:sp>
      <p:sp>
        <p:nvSpPr>
          <p:cNvPr id="56" name="TextBox 55">
            <a:extLst>
              <a:ext uri="{FF2B5EF4-FFF2-40B4-BE49-F238E27FC236}">
                <a16:creationId xmlns:a16="http://schemas.microsoft.com/office/drawing/2014/main" id="{2145488E-53F2-1245-A70E-0F10DC275641}"/>
              </a:ext>
            </a:extLst>
          </p:cNvPr>
          <p:cNvSpPr txBox="1"/>
          <p:nvPr/>
        </p:nvSpPr>
        <p:spPr>
          <a:xfrm>
            <a:off x="359020" y="26127805"/>
            <a:ext cx="10004824" cy="1107996"/>
          </a:xfrm>
          <a:prstGeom prst="rect">
            <a:avLst/>
          </a:prstGeom>
          <a:solidFill>
            <a:schemeClr val="accent2"/>
          </a:solidFill>
          <a:ln>
            <a:noFill/>
          </a:ln>
        </p:spPr>
        <p:txBody>
          <a:bodyPr wrap="square" rtlCol="0">
            <a:spAutoFit/>
          </a:bodyPr>
          <a:lstStyle/>
          <a:p>
            <a:r>
              <a:rPr lang="en-US" sz="6600" b="1" dirty="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rPr>
              <a:t>RESULTS</a:t>
            </a:r>
          </a:p>
        </p:txBody>
      </p:sp>
      <p:sp>
        <p:nvSpPr>
          <p:cNvPr id="57" name="TextBox 56">
            <a:extLst>
              <a:ext uri="{FF2B5EF4-FFF2-40B4-BE49-F238E27FC236}">
                <a16:creationId xmlns:a16="http://schemas.microsoft.com/office/drawing/2014/main" id="{0242CE14-B590-CC41-B43A-0A9B55AE4FCF}"/>
              </a:ext>
            </a:extLst>
          </p:cNvPr>
          <p:cNvSpPr txBox="1"/>
          <p:nvPr/>
        </p:nvSpPr>
        <p:spPr>
          <a:xfrm>
            <a:off x="10802891" y="35656255"/>
            <a:ext cx="21240332" cy="1107997"/>
          </a:xfrm>
          <a:prstGeom prst="rect">
            <a:avLst/>
          </a:prstGeom>
          <a:solidFill>
            <a:schemeClr val="accent2"/>
          </a:solidFill>
          <a:ln>
            <a:noFill/>
          </a:ln>
        </p:spPr>
        <p:txBody>
          <a:bodyPr wrap="square" rtlCol="0">
            <a:spAutoFit/>
          </a:bodyPr>
          <a:lstStyle/>
          <a:p>
            <a:r>
              <a:rPr lang="en-US" sz="6600" b="1" dirty="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rPr>
              <a:t>CONCLUSIONS</a:t>
            </a:r>
          </a:p>
        </p:txBody>
      </p:sp>
      <p:sp>
        <p:nvSpPr>
          <p:cNvPr id="59" name="TextBox 58">
            <a:extLst>
              <a:ext uri="{FF2B5EF4-FFF2-40B4-BE49-F238E27FC236}">
                <a16:creationId xmlns:a16="http://schemas.microsoft.com/office/drawing/2014/main" id="{6D59FE18-6DDE-6147-9AFE-7D1F23CDF862}"/>
              </a:ext>
            </a:extLst>
          </p:cNvPr>
          <p:cNvSpPr txBox="1"/>
          <p:nvPr/>
        </p:nvSpPr>
        <p:spPr>
          <a:xfrm>
            <a:off x="356062" y="43715959"/>
            <a:ext cx="3958705" cy="842473"/>
          </a:xfrm>
          <a:prstGeom prst="rect">
            <a:avLst/>
          </a:prstGeom>
          <a:solidFill>
            <a:schemeClr val="bg1"/>
          </a:solidFill>
          <a:ln>
            <a:noFill/>
          </a:ln>
        </p:spPr>
        <p:txBody>
          <a:bodyPr wrap="square" rtlCol="0">
            <a:spAutoFit/>
          </a:bodyPr>
          <a:lstStyle/>
          <a:p>
            <a:r>
              <a:rPr lang="en-US" sz="4800" b="1" dirty="0">
                <a:latin typeface="Open Sans Condensed" panose="020B0606030504020204" pitchFamily="34" charset="0"/>
                <a:ea typeface="Open Sans Condensed" panose="020B0606030504020204" pitchFamily="34" charset="0"/>
                <a:cs typeface="Open Sans Condensed" panose="020B0606030504020204" pitchFamily="34" charset="0"/>
              </a:rPr>
              <a:t>REFERENCES</a:t>
            </a:r>
          </a:p>
        </p:txBody>
      </p:sp>
      <p:sp>
        <p:nvSpPr>
          <p:cNvPr id="68" name="Text Box 14">
            <a:extLst>
              <a:ext uri="{FF2B5EF4-FFF2-40B4-BE49-F238E27FC236}">
                <a16:creationId xmlns:a16="http://schemas.microsoft.com/office/drawing/2014/main" id="{2217C0D7-F7BE-45F4-9EEF-A12947CA12E0}"/>
              </a:ext>
            </a:extLst>
          </p:cNvPr>
          <p:cNvSpPr txBox="1">
            <a:spLocks noChangeArrowheads="1"/>
          </p:cNvSpPr>
          <p:nvPr/>
        </p:nvSpPr>
        <p:spPr bwMode="auto">
          <a:xfrm>
            <a:off x="595056" y="13597687"/>
            <a:ext cx="9881725" cy="4911808"/>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defTabSz="952097">
              <a:spcBef>
                <a:spcPct val="50000"/>
              </a:spcBef>
            </a:pPr>
            <a:r>
              <a:rPr lang="en-CA" sz="3200" dirty="0">
                <a:solidFill>
                  <a:srgbClr val="00468C"/>
                </a:solidFill>
                <a:latin typeface="Arial" panose="020B0604020202020204" pitchFamily="34" charset="0"/>
                <a:cs typeface="Arial" panose="020B0604020202020204" pitchFamily="34" charset="0"/>
              </a:rPr>
              <a:t>Radiotherapy: Destroying invisible targets with an invisible beam</a:t>
            </a:r>
            <a:br>
              <a:rPr lang="en-CA" sz="2800" dirty="0">
                <a:solidFill>
                  <a:srgbClr val="00468C"/>
                </a:solidFill>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Radiotherapy aims to destroy tumours by accurately depositing toxic radiation. However, patients move, breathe, and their hearts beat, causing motion during the radiation treatment</a:t>
            </a:r>
            <a:r>
              <a:rPr lang="en-US" sz="2800" baseline="30000"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This limits treatment efficacy because harmful radiation is deposited less into the tumour and more into surrounding healthy tissues. Especially tumours in close proximity to critical Organs At Risk (OARs) are often not eligible for radiation therapy, because of the high risk for treatment side effects</a:t>
            </a:r>
            <a:r>
              <a:rPr lang="en-US" sz="2800" baseline="30000" dirty="0">
                <a:latin typeface="Arial" panose="020B0604020202020204" pitchFamily="34" charset="0"/>
                <a:cs typeface="Arial" panose="020B0604020202020204" pitchFamily="34" charset="0"/>
              </a:rPr>
              <a:t>2,3</a:t>
            </a:r>
            <a:r>
              <a:rPr lang="en-US" sz="2800" dirty="0">
                <a:latin typeface="Arial" panose="020B0604020202020204" pitchFamily="34" charset="0"/>
                <a:cs typeface="Arial" panose="020B0604020202020204" pitchFamily="34" charset="0"/>
              </a:rPr>
              <a:t>.</a:t>
            </a:r>
            <a:endParaRPr lang="en-AU" sz="3000" dirty="0">
              <a:latin typeface="Arial" panose="020B0604020202020204" pitchFamily="34" charset="0"/>
              <a:cs typeface="Arial" panose="020B0604020202020204" pitchFamily="34" charset="0"/>
            </a:endParaRPr>
          </a:p>
        </p:txBody>
      </p:sp>
      <p:pic>
        <p:nvPicPr>
          <p:cNvPr id="99" name="Picture 98">
            <a:extLst>
              <a:ext uri="{FF2B5EF4-FFF2-40B4-BE49-F238E27FC236}">
                <a16:creationId xmlns:a16="http://schemas.microsoft.com/office/drawing/2014/main" id="{40826B28-878B-40AE-99D3-F3E98EE8EA9A}"/>
              </a:ext>
            </a:extLst>
          </p:cNvPr>
          <p:cNvPicPr>
            <a:picLocks noChangeAspect="1"/>
          </p:cNvPicPr>
          <p:nvPr/>
        </p:nvPicPr>
        <p:blipFill rotWithShape="1">
          <a:blip r:embed="rId6"/>
          <a:srcRect t="8844" b="5088"/>
          <a:stretch/>
        </p:blipFill>
        <p:spPr>
          <a:xfrm>
            <a:off x="1599526" y="18889871"/>
            <a:ext cx="7444661" cy="6370672"/>
          </a:xfrm>
          <a:prstGeom prst="rect">
            <a:avLst/>
          </a:prstGeom>
        </p:spPr>
      </p:pic>
      <p:sp>
        <p:nvSpPr>
          <p:cNvPr id="106" name="Text Box 14">
            <a:extLst>
              <a:ext uri="{FF2B5EF4-FFF2-40B4-BE49-F238E27FC236}">
                <a16:creationId xmlns:a16="http://schemas.microsoft.com/office/drawing/2014/main" id="{D6FE2A60-5FF4-441C-AE20-8A339292651D}"/>
              </a:ext>
            </a:extLst>
          </p:cNvPr>
          <p:cNvSpPr txBox="1">
            <a:spLocks noChangeArrowheads="1"/>
          </p:cNvSpPr>
          <p:nvPr/>
        </p:nvSpPr>
        <p:spPr bwMode="auto">
          <a:xfrm>
            <a:off x="525502" y="27375259"/>
            <a:ext cx="9789041" cy="1107996"/>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defTabSz="952097">
              <a:spcBef>
                <a:spcPct val="50000"/>
              </a:spcBef>
            </a:pPr>
            <a:r>
              <a:rPr lang="en-CA" sz="3200" dirty="0">
                <a:solidFill>
                  <a:srgbClr val="00468C"/>
                </a:solidFill>
                <a:latin typeface="Arial" panose="020B0604020202020204" pitchFamily="34" charset="0"/>
                <a:cs typeface="Arial" panose="020B0604020202020204" pitchFamily="34" charset="0"/>
              </a:rPr>
              <a:t>Radiotherapy with MTS: Destroying </a:t>
            </a:r>
            <a:r>
              <a:rPr lang="en-CA" sz="3200" strike="sngStrike" dirty="0">
                <a:solidFill>
                  <a:srgbClr val="00468C"/>
                </a:solidFill>
                <a:latin typeface="Arial" panose="020B0604020202020204" pitchFamily="34" charset="0"/>
                <a:cs typeface="Arial" panose="020B0604020202020204" pitchFamily="34" charset="0"/>
              </a:rPr>
              <a:t>invisible</a:t>
            </a:r>
            <a:r>
              <a:rPr lang="en-CA" sz="3200" dirty="0">
                <a:solidFill>
                  <a:srgbClr val="00468C"/>
                </a:solidFill>
                <a:latin typeface="Arial" panose="020B0604020202020204" pitchFamily="34" charset="0"/>
                <a:cs typeface="Arial" panose="020B0604020202020204" pitchFamily="34" charset="0"/>
              </a:rPr>
              <a:t> </a:t>
            </a:r>
            <a:r>
              <a:rPr lang="en-CA" sz="3200" b="1" i="1" u="sng" dirty="0">
                <a:solidFill>
                  <a:srgbClr val="00468C"/>
                </a:solidFill>
                <a:latin typeface="Arial" panose="020B0604020202020204" pitchFamily="34" charset="0"/>
                <a:cs typeface="Arial" panose="020B0604020202020204" pitchFamily="34" charset="0"/>
              </a:rPr>
              <a:t>visible!</a:t>
            </a:r>
            <a:r>
              <a:rPr lang="en-CA" sz="3200" b="1" dirty="0">
                <a:solidFill>
                  <a:srgbClr val="00468C"/>
                </a:solidFill>
                <a:latin typeface="Arial" panose="020B0604020202020204" pitchFamily="34" charset="0"/>
                <a:cs typeface="Arial" panose="020B0604020202020204" pitchFamily="34" charset="0"/>
              </a:rPr>
              <a:t> </a:t>
            </a:r>
            <a:r>
              <a:rPr lang="en-CA" sz="3200" dirty="0">
                <a:solidFill>
                  <a:srgbClr val="00468C"/>
                </a:solidFill>
                <a:latin typeface="Arial" panose="020B0604020202020204" pitchFamily="34" charset="0"/>
                <a:cs typeface="Arial" panose="020B0604020202020204" pitchFamily="34" charset="0"/>
              </a:rPr>
              <a:t>targets with an invisible beam</a:t>
            </a:r>
            <a:endParaRPr lang="en-CA" sz="3200" b="1" dirty="0">
              <a:solidFill>
                <a:srgbClr val="00468C"/>
              </a:solidFill>
              <a:latin typeface="Arial" panose="020B0604020202020204" pitchFamily="34" charset="0"/>
              <a:cs typeface="Arial" panose="020B0604020202020204" pitchFamily="34" charset="0"/>
            </a:endParaRPr>
          </a:p>
        </p:txBody>
      </p:sp>
      <p:sp>
        <p:nvSpPr>
          <p:cNvPr id="110" name="Text Box 14">
            <a:extLst>
              <a:ext uri="{FF2B5EF4-FFF2-40B4-BE49-F238E27FC236}">
                <a16:creationId xmlns:a16="http://schemas.microsoft.com/office/drawing/2014/main" id="{0B465C3C-01D1-4CCA-853C-43DDD3B643DA}"/>
              </a:ext>
            </a:extLst>
          </p:cNvPr>
          <p:cNvSpPr txBox="1">
            <a:spLocks noChangeArrowheads="1"/>
          </p:cNvSpPr>
          <p:nvPr/>
        </p:nvSpPr>
        <p:spPr bwMode="auto">
          <a:xfrm>
            <a:off x="17827684" y="37798874"/>
            <a:ext cx="6445824" cy="257923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24000" tIns="216000" rIns="0" bIns="32400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defTabSz="952097">
              <a:spcBef>
                <a:spcPct val="50000"/>
              </a:spcBef>
            </a:pPr>
            <a:r>
              <a:rPr lang="en-US" sz="3600" b="1" dirty="0">
                <a:solidFill>
                  <a:srgbClr val="00468C"/>
                </a:solidFill>
                <a:latin typeface="Arial" panose="020B0604020202020204" pitchFamily="34" charset="0"/>
                <a:cs typeface="Arial" panose="020B0604020202020204" pitchFamily="34" charset="0"/>
              </a:rPr>
              <a:t>MTS may widen the therapeutic index of radiotherapy for tumours close to critical OARs</a:t>
            </a:r>
            <a:r>
              <a:rPr lang="en-CA" sz="3600" b="1" dirty="0">
                <a:solidFill>
                  <a:srgbClr val="00468C"/>
                </a:solidFill>
                <a:latin typeface="Arial" panose="020B0604020202020204" pitchFamily="34" charset="0"/>
                <a:cs typeface="Arial" panose="020B0604020202020204" pitchFamily="34" charset="0"/>
              </a:rPr>
              <a:t>.</a:t>
            </a:r>
            <a:endParaRPr lang="en-CA" sz="3000" i="1" dirty="0">
              <a:latin typeface="Arial" panose="020B0604020202020204" pitchFamily="34" charset="0"/>
              <a:cs typeface="Arial" panose="020B0604020202020204" pitchFamily="34" charset="0"/>
            </a:endParaRPr>
          </a:p>
        </p:txBody>
      </p:sp>
      <p:sp>
        <p:nvSpPr>
          <p:cNvPr id="111" name="Text Box 14">
            <a:extLst>
              <a:ext uri="{FF2B5EF4-FFF2-40B4-BE49-F238E27FC236}">
                <a16:creationId xmlns:a16="http://schemas.microsoft.com/office/drawing/2014/main" id="{0B678E52-B798-419B-A72E-2749137EE896}"/>
              </a:ext>
            </a:extLst>
          </p:cNvPr>
          <p:cNvSpPr txBox="1">
            <a:spLocks noChangeArrowheads="1"/>
          </p:cNvSpPr>
          <p:nvPr/>
        </p:nvSpPr>
        <p:spPr bwMode="auto">
          <a:xfrm>
            <a:off x="12807284" y="40252066"/>
            <a:ext cx="6312251" cy="2532745"/>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24000" tIns="216000" rIns="0" bIns="32400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defTabSz="952097">
              <a:spcBef>
                <a:spcPct val="50000"/>
              </a:spcBef>
            </a:pPr>
            <a:r>
              <a:rPr lang="en-CA" sz="3600" b="1" dirty="0">
                <a:solidFill>
                  <a:srgbClr val="00468C"/>
                </a:solidFill>
                <a:latin typeface="Arial" panose="020B0604020202020204" pitchFamily="34" charset="0"/>
                <a:cs typeface="Arial" panose="020B0604020202020204" pitchFamily="34" charset="0"/>
              </a:rPr>
              <a:t>MTS is an affordable technique compatible with 95% of existing radiation therapy treatment systems.</a:t>
            </a:r>
            <a:endParaRPr lang="en-CA" sz="3000" i="1" dirty="0">
              <a:latin typeface="Arial" panose="020B0604020202020204" pitchFamily="34" charset="0"/>
              <a:cs typeface="Arial" panose="020B0604020202020204" pitchFamily="34" charset="0"/>
            </a:endParaRPr>
          </a:p>
        </p:txBody>
      </p:sp>
      <p:sp>
        <p:nvSpPr>
          <p:cNvPr id="112" name="Text Box 14">
            <a:extLst>
              <a:ext uri="{FF2B5EF4-FFF2-40B4-BE49-F238E27FC236}">
                <a16:creationId xmlns:a16="http://schemas.microsoft.com/office/drawing/2014/main" id="{5E87ABBF-D417-4931-91CE-07A0431242BE}"/>
              </a:ext>
            </a:extLst>
          </p:cNvPr>
          <p:cNvSpPr txBox="1">
            <a:spLocks noChangeArrowheads="1"/>
          </p:cNvSpPr>
          <p:nvPr/>
        </p:nvSpPr>
        <p:spPr bwMode="auto">
          <a:xfrm>
            <a:off x="23346473" y="40252066"/>
            <a:ext cx="6752336" cy="2525877"/>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24000" tIns="216000" rIns="0" bIns="32400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defTabSz="952097">
              <a:spcBef>
                <a:spcPct val="50000"/>
              </a:spcBef>
            </a:pPr>
            <a:r>
              <a:rPr lang="en-US" sz="3600" b="1" dirty="0">
                <a:solidFill>
                  <a:srgbClr val="00468C"/>
                </a:solidFill>
                <a:latin typeface="Arial" panose="020B0604020202020204" pitchFamily="34" charset="0"/>
                <a:cs typeface="Arial" panose="020B0604020202020204" pitchFamily="34" charset="0"/>
              </a:rPr>
              <a:t>MTS potentially improves tolerance and reduces side effects of radiotherapy for cancer patients.</a:t>
            </a:r>
          </a:p>
          <a:p>
            <a:pPr>
              <a:spcBef>
                <a:spcPct val="50000"/>
              </a:spcBef>
            </a:pPr>
            <a:endParaRPr lang="en-CA" sz="3000" i="1" dirty="0">
              <a:latin typeface="Arial" panose="020B0604020202020204" pitchFamily="34" charset="0"/>
              <a:cs typeface="Arial" panose="020B0604020202020204" pitchFamily="34" charset="0"/>
            </a:endParaRPr>
          </a:p>
          <a:p>
            <a:pPr>
              <a:spcBef>
                <a:spcPct val="50000"/>
              </a:spcBef>
            </a:pPr>
            <a:endParaRPr lang="en-CA" sz="2400" i="1" dirty="0">
              <a:latin typeface="Arial" panose="020B0604020202020204" pitchFamily="34" charset="0"/>
              <a:cs typeface="Arial" panose="020B0604020202020204" pitchFamily="34" charset="0"/>
            </a:endParaRPr>
          </a:p>
          <a:p>
            <a:pPr>
              <a:spcBef>
                <a:spcPct val="50000"/>
              </a:spcBef>
            </a:pPr>
            <a:endParaRPr lang="en-AU" sz="3000" i="1" dirty="0">
              <a:solidFill>
                <a:srgbClr val="133C8B"/>
              </a:solidFill>
              <a:latin typeface="Arial" panose="020B0604020202020204" pitchFamily="34" charset="0"/>
              <a:cs typeface="Arial" panose="020B0604020202020204" pitchFamily="34" charset="0"/>
            </a:endParaRPr>
          </a:p>
        </p:txBody>
      </p:sp>
      <p:sp>
        <p:nvSpPr>
          <p:cNvPr id="113" name="Text Box 14">
            <a:extLst>
              <a:ext uri="{FF2B5EF4-FFF2-40B4-BE49-F238E27FC236}">
                <a16:creationId xmlns:a16="http://schemas.microsoft.com/office/drawing/2014/main" id="{7D4C8B1A-CAD3-4ACD-9D3D-2988BEC580B4}"/>
              </a:ext>
            </a:extLst>
          </p:cNvPr>
          <p:cNvSpPr txBox="1">
            <a:spLocks noChangeArrowheads="1"/>
          </p:cNvSpPr>
          <p:nvPr/>
        </p:nvSpPr>
        <p:spPr bwMode="auto">
          <a:xfrm>
            <a:off x="24205543" y="37245713"/>
            <a:ext cx="6356709" cy="2579229"/>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324000" tIns="216000" rIns="0" bIns="32400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defTabSz="952097">
              <a:spcBef>
                <a:spcPct val="50000"/>
              </a:spcBef>
            </a:pPr>
            <a:r>
              <a:rPr lang="en-US" sz="3600" b="1" dirty="0">
                <a:solidFill>
                  <a:srgbClr val="00468C"/>
                </a:solidFill>
                <a:latin typeface="Arial" panose="020B0604020202020204" pitchFamily="34" charset="0"/>
                <a:cs typeface="Arial" panose="020B0604020202020204" pitchFamily="34" charset="0"/>
              </a:rPr>
              <a:t>Simultaneous target and OAR localisation during a standard radiotherapy workflow is feasible.</a:t>
            </a:r>
            <a:endParaRPr lang="en-CA" sz="2400" i="1" dirty="0">
              <a:latin typeface="Arial" panose="020B0604020202020204" pitchFamily="34" charset="0"/>
              <a:cs typeface="Arial" panose="020B0604020202020204" pitchFamily="34" charset="0"/>
            </a:endParaRPr>
          </a:p>
        </p:txBody>
      </p:sp>
      <p:pic>
        <p:nvPicPr>
          <p:cNvPr id="25" name="Picture 24" descr="A picture containing person, person, wall, posing&#10;&#10;Description automatically generated">
            <a:extLst>
              <a:ext uri="{FF2B5EF4-FFF2-40B4-BE49-F238E27FC236}">
                <a16:creationId xmlns:a16="http://schemas.microsoft.com/office/drawing/2014/main" id="{9B347C23-61D5-4D30-A2C4-C88F7A58E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15405" y="47589098"/>
            <a:ext cx="1649769" cy="2312760"/>
          </a:xfrm>
          <a:prstGeom prst="rect">
            <a:avLst/>
          </a:prstGeom>
        </p:spPr>
      </p:pic>
      <p:sp>
        <p:nvSpPr>
          <p:cNvPr id="65" name="Text Box 16">
            <a:extLst>
              <a:ext uri="{FF2B5EF4-FFF2-40B4-BE49-F238E27FC236}">
                <a16:creationId xmlns:a16="http://schemas.microsoft.com/office/drawing/2014/main" id="{0052BD7E-691F-4E42-802C-945F0FF79293}"/>
              </a:ext>
            </a:extLst>
          </p:cNvPr>
          <p:cNvSpPr txBox="1">
            <a:spLocks noChangeArrowheads="1"/>
          </p:cNvSpPr>
          <p:nvPr/>
        </p:nvSpPr>
        <p:spPr bwMode="auto">
          <a:xfrm>
            <a:off x="11119083" y="23467544"/>
            <a:ext cx="4106799" cy="6093976"/>
          </a:xfrm>
          <a:prstGeom prst="rect">
            <a:avLst/>
          </a:prstGeom>
          <a:solidFill>
            <a:schemeClr val="bg1"/>
          </a:solidFill>
          <a:ln>
            <a:noFill/>
          </a:ln>
          <a:effectLst/>
        </p:spPr>
        <p:txBody>
          <a:bodyPr wrap="square" lIns="0" tIns="0" rIns="0" bIns="0">
            <a:sp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r>
              <a:rPr lang="en-US" sz="3200" dirty="0">
                <a:solidFill>
                  <a:srgbClr val="00468C"/>
                </a:solidFill>
                <a:latin typeface="Arial" panose="020B0604020202020204" pitchFamily="34" charset="0"/>
                <a:cs typeface="Arial" panose="020B0604020202020204" pitchFamily="34" charset="0"/>
              </a:rPr>
              <a:t>Seamless integration</a:t>
            </a:r>
          </a:p>
          <a:p>
            <a:pPr eaLnBrk="1" hangingPunct="1"/>
            <a:r>
              <a:rPr lang="en-AU" sz="2800" dirty="0">
                <a:latin typeface="Arial" panose="020B0604020202020204" pitchFamily="34" charset="0"/>
                <a:cs typeface="Arial" panose="020B0604020202020204" pitchFamily="34" charset="0"/>
              </a:rPr>
              <a:t>In a clinical implementation MTS receives kV-projections from the on-board kV imager during treatment. Tumour and OARs are segmented in &lt;50ms. Locations and deviations from the treatment plan are exported to the treatment system for potential treatment intervention.</a:t>
            </a:r>
          </a:p>
        </p:txBody>
      </p:sp>
      <p:pic>
        <p:nvPicPr>
          <p:cNvPr id="96" name="Picture 95">
            <a:extLst>
              <a:ext uri="{FF2B5EF4-FFF2-40B4-BE49-F238E27FC236}">
                <a16:creationId xmlns:a16="http://schemas.microsoft.com/office/drawing/2014/main" id="{20C12316-B4F9-4771-A28B-C775B673FF08}"/>
              </a:ext>
            </a:extLst>
          </p:cNvPr>
          <p:cNvPicPr/>
          <p:nvPr/>
        </p:nvPicPr>
        <p:blipFill>
          <a:blip r:embed="rId8">
            <a:extLst>
              <a:ext uri="{28A0092B-C50C-407E-A947-70E740481C1C}">
                <a14:useLocalDpi xmlns:a14="http://schemas.microsoft.com/office/drawing/2010/main" val="0"/>
              </a:ext>
            </a:extLst>
          </a:blip>
          <a:srcRect/>
          <a:stretch/>
        </p:blipFill>
        <p:spPr>
          <a:xfrm>
            <a:off x="15263276" y="23141413"/>
            <a:ext cx="10774176" cy="6746660"/>
          </a:xfrm>
          <a:prstGeom prst="rect">
            <a:avLst/>
          </a:prstGeom>
        </p:spPr>
      </p:pic>
      <p:sp>
        <p:nvSpPr>
          <p:cNvPr id="67" name="Text Box 16">
            <a:extLst>
              <a:ext uri="{FF2B5EF4-FFF2-40B4-BE49-F238E27FC236}">
                <a16:creationId xmlns:a16="http://schemas.microsoft.com/office/drawing/2014/main" id="{7DA33E0A-4630-4006-AC64-9BA0A05E0DB9}"/>
              </a:ext>
            </a:extLst>
          </p:cNvPr>
          <p:cNvSpPr txBox="1">
            <a:spLocks noChangeArrowheads="1"/>
          </p:cNvSpPr>
          <p:nvPr/>
        </p:nvSpPr>
        <p:spPr bwMode="auto">
          <a:xfrm>
            <a:off x="26475912" y="26375838"/>
            <a:ext cx="4698428" cy="3077766"/>
          </a:xfrm>
          <a:prstGeom prst="rect">
            <a:avLst/>
          </a:prstGeom>
          <a:solidFill>
            <a:schemeClr val="bg1"/>
          </a:solidFill>
          <a:ln>
            <a:noFill/>
          </a:ln>
          <a:effectLst/>
        </p:spPr>
        <p:txBody>
          <a:bodyPr wrap="square" lIns="0" tIns="0" rIns="0" bIns="0">
            <a:sp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r>
              <a:rPr lang="en-US" sz="3200" dirty="0">
                <a:solidFill>
                  <a:srgbClr val="00468C"/>
                </a:solidFill>
                <a:latin typeface="Arial" panose="020B0604020202020204" pitchFamily="34" charset="0"/>
                <a:cs typeface="Arial" panose="020B0604020202020204" pitchFamily="34" charset="0"/>
              </a:rPr>
              <a:t>Applied Machine Learning</a:t>
            </a:r>
          </a:p>
          <a:p>
            <a:pPr eaLnBrk="1" hangingPunct="1"/>
            <a:r>
              <a:rPr lang="en-AU" sz="2800" dirty="0">
                <a:latin typeface="Arial" panose="020B0604020202020204" pitchFamily="34" charset="0"/>
                <a:cs typeface="Arial" panose="020B0604020202020204" pitchFamily="34" charset="0"/>
              </a:rPr>
              <a:t>A Convolutional Neural Network (CNN) forms the centre piece of MTS. The CNN is tuned for robust unsupervised-learning on multi-channel images. </a:t>
            </a:r>
          </a:p>
        </p:txBody>
      </p:sp>
      <p:sp>
        <p:nvSpPr>
          <p:cNvPr id="70" name="Text Box 16">
            <a:extLst>
              <a:ext uri="{FF2B5EF4-FFF2-40B4-BE49-F238E27FC236}">
                <a16:creationId xmlns:a16="http://schemas.microsoft.com/office/drawing/2014/main" id="{5EEF3E88-06C4-4837-8475-3D63ED034AF9}"/>
              </a:ext>
            </a:extLst>
          </p:cNvPr>
          <p:cNvSpPr txBox="1">
            <a:spLocks noChangeArrowheads="1"/>
          </p:cNvSpPr>
          <p:nvPr/>
        </p:nvSpPr>
        <p:spPr bwMode="auto">
          <a:xfrm>
            <a:off x="26475912" y="22748505"/>
            <a:ext cx="4932983" cy="3077766"/>
          </a:xfrm>
          <a:prstGeom prst="rect">
            <a:avLst/>
          </a:prstGeom>
          <a:solidFill>
            <a:schemeClr val="bg1"/>
          </a:solidFill>
          <a:ln>
            <a:noFill/>
          </a:ln>
          <a:effectLst/>
        </p:spPr>
        <p:txBody>
          <a:bodyPr wrap="square" lIns="0" tIns="0" rIns="0" bIns="0">
            <a:sp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eaLnBrk="1" hangingPunct="1"/>
            <a:r>
              <a:rPr lang="en-US" sz="3200">
                <a:solidFill>
                  <a:srgbClr val="00468C"/>
                </a:solidFill>
                <a:latin typeface="Arial" panose="020B0604020202020204" pitchFamily="34" charset="0"/>
                <a:cs typeface="Arial" panose="020B0604020202020204" pitchFamily="34" charset="0"/>
              </a:rPr>
              <a:t>Patient-specific Model</a:t>
            </a:r>
            <a:endParaRPr lang="en-US" sz="3200" dirty="0">
              <a:solidFill>
                <a:srgbClr val="00468C"/>
              </a:solidFill>
              <a:latin typeface="Arial" panose="020B0604020202020204" pitchFamily="34" charset="0"/>
              <a:cs typeface="Arial" panose="020B0604020202020204" pitchFamily="34" charset="0"/>
            </a:endParaRPr>
          </a:p>
          <a:p>
            <a:pPr eaLnBrk="1" hangingPunct="1"/>
            <a:r>
              <a:rPr lang="en-US" sz="2800" dirty="0">
                <a:latin typeface="Arial" panose="020B0604020202020204" pitchFamily="34" charset="0"/>
                <a:cs typeface="Arial" panose="020B0604020202020204" pitchFamily="34" charset="0"/>
              </a:rPr>
              <a:t>MTS is trained on a patient-specific dataset of synthetic kV-projections created from the planning 4D-CT phases. MTS is then applied to real kV-projections.</a:t>
            </a:r>
            <a:endParaRPr lang="en-AU" sz="2800" dirty="0">
              <a:latin typeface="Arial" panose="020B0604020202020204" pitchFamily="34" charset="0"/>
              <a:cs typeface="Arial" panose="020B0604020202020204" pitchFamily="34" charset="0"/>
            </a:endParaRPr>
          </a:p>
        </p:txBody>
      </p:sp>
      <p:sp>
        <p:nvSpPr>
          <p:cNvPr id="105" name="Text Box 14">
            <a:extLst>
              <a:ext uri="{FF2B5EF4-FFF2-40B4-BE49-F238E27FC236}">
                <a16:creationId xmlns:a16="http://schemas.microsoft.com/office/drawing/2014/main" id="{C0AAB7F6-4175-42BC-8574-A696F0903960}"/>
              </a:ext>
            </a:extLst>
          </p:cNvPr>
          <p:cNvSpPr txBox="1">
            <a:spLocks noChangeArrowheads="1"/>
          </p:cNvSpPr>
          <p:nvPr/>
        </p:nvSpPr>
        <p:spPr bwMode="auto">
          <a:xfrm>
            <a:off x="11133051" y="30082808"/>
            <a:ext cx="8760084" cy="4887212"/>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CA" sz="4800" b="1" dirty="0">
                <a:solidFill>
                  <a:srgbClr val="00468C"/>
                </a:solidFill>
                <a:latin typeface="Arial" panose="020B0604020202020204" pitchFamily="34" charset="0"/>
                <a:cs typeface="Arial" panose="020B0604020202020204" pitchFamily="34" charset="0"/>
              </a:rPr>
              <a:t>Project Timeline</a:t>
            </a:r>
          </a:p>
          <a:p>
            <a:pPr>
              <a:spcBef>
                <a:spcPct val="50000"/>
              </a:spcBef>
            </a:pPr>
            <a:r>
              <a:rPr lang="en-US" sz="2800" dirty="0">
                <a:latin typeface="Arial" panose="020B0604020202020204" pitchFamily="34" charset="0"/>
                <a:cs typeface="Arial" panose="020B0604020202020204" pitchFamily="34" charset="0"/>
              </a:rPr>
              <a:t>For today’s presentation, MTS was applied to simultaneously segment the tumour and the heart in kV-projections of 15 treatment fractions of five lung cancer radiotherapy patients.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The geometric accuracy of MTS was determined as the mean difference between the centroids of the segmented structures and their respective manually-created ground-truth. The 2D segmentation similarity was determined by the dice-similarity-coefficient (DSC).</a:t>
            </a:r>
            <a:endParaRPr lang="en-CA" sz="3000" i="1" dirty="0">
              <a:latin typeface="Arial" panose="020B0604020202020204" pitchFamily="34" charset="0"/>
              <a:cs typeface="Arial" panose="020B0604020202020204" pitchFamily="34" charset="0"/>
            </a:endParaRPr>
          </a:p>
        </p:txBody>
      </p:sp>
      <p:pic>
        <p:nvPicPr>
          <p:cNvPr id="26" name="Multi_Segmentation_With_Pix2Pix2_Margin">
            <a:hlinkClick r:id="" action="ppaction://media"/>
            <a:extLst>
              <a:ext uri="{FF2B5EF4-FFF2-40B4-BE49-F238E27FC236}">
                <a16:creationId xmlns:a16="http://schemas.microsoft.com/office/drawing/2014/main" id="{0C7BADCC-CB86-4791-A1B2-68BA41EFF6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2892" t="5328" r="11926" b="13477"/>
          <a:stretch/>
        </p:blipFill>
        <p:spPr>
          <a:xfrm>
            <a:off x="16680155" y="15034392"/>
            <a:ext cx="7035178" cy="6715628"/>
          </a:xfrm>
          <a:prstGeom prst="rect">
            <a:avLst/>
          </a:prstGeom>
        </p:spPr>
      </p:pic>
      <p:grpSp>
        <p:nvGrpSpPr>
          <p:cNvPr id="10" name="Group 9">
            <a:extLst>
              <a:ext uri="{FF2B5EF4-FFF2-40B4-BE49-F238E27FC236}">
                <a16:creationId xmlns:a16="http://schemas.microsoft.com/office/drawing/2014/main" id="{DA8D6A05-4937-4BCD-80D0-C4EA02EBA1AB}"/>
              </a:ext>
            </a:extLst>
          </p:cNvPr>
          <p:cNvGrpSpPr/>
          <p:nvPr/>
        </p:nvGrpSpPr>
        <p:grpSpPr>
          <a:xfrm>
            <a:off x="20232568" y="30655964"/>
            <a:ext cx="10635978" cy="4411852"/>
            <a:chOff x="18975722" y="28511835"/>
            <a:chExt cx="10635978" cy="4411852"/>
          </a:xfrm>
        </p:grpSpPr>
        <p:grpSp>
          <p:nvGrpSpPr>
            <p:cNvPr id="4" name="Group 3">
              <a:extLst>
                <a:ext uri="{FF2B5EF4-FFF2-40B4-BE49-F238E27FC236}">
                  <a16:creationId xmlns:a16="http://schemas.microsoft.com/office/drawing/2014/main" id="{67B07C92-7580-48B9-AC13-CD1577A3E332}"/>
                </a:ext>
              </a:extLst>
            </p:cNvPr>
            <p:cNvGrpSpPr/>
            <p:nvPr/>
          </p:nvGrpSpPr>
          <p:grpSpPr>
            <a:xfrm>
              <a:off x="18975722" y="29087761"/>
              <a:ext cx="10635978" cy="3835926"/>
              <a:chOff x="318893" y="1841209"/>
              <a:chExt cx="10635978" cy="3835926"/>
            </a:xfrm>
          </p:grpSpPr>
          <p:grpSp>
            <p:nvGrpSpPr>
              <p:cNvPr id="157" name="Group 156">
                <a:extLst>
                  <a:ext uri="{FF2B5EF4-FFF2-40B4-BE49-F238E27FC236}">
                    <a16:creationId xmlns:a16="http://schemas.microsoft.com/office/drawing/2014/main" id="{F30FDDF0-D27D-4050-ACB4-9CE7CBE0B83D}"/>
                  </a:ext>
                </a:extLst>
              </p:cNvPr>
              <p:cNvGrpSpPr/>
              <p:nvPr/>
            </p:nvGrpSpPr>
            <p:grpSpPr>
              <a:xfrm>
                <a:off x="878541" y="2283018"/>
                <a:ext cx="10076330" cy="1824457"/>
                <a:chOff x="878541" y="3095814"/>
                <a:chExt cx="10076330" cy="1824457"/>
              </a:xfrm>
            </p:grpSpPr>
            <p:cxnSp>
              <p:nvCxnSpPr>
                <p:cNvPr id="158" name="Straight Arrow Connector 157">
                  <a:extLst>
                    <a:ext uri="{FF2B5EF4-FFF2-40B4-BE49-F238E27FC236}">
                      <a16:creationId xmlns:a16="http://schemas.microsoft.com/office/drawing/2014/main" id="{2B640440-1135-4B23-94DD-76FA92CA5547}"/>
                    </a:ext>
                  </a:extLst>
                </p:cNvPr>
                <p:cNvCxnSpPr/>
                <p:nvPr/>
              </p:nvCxnSpPr>
              <p:spPr>
                <a:xfrm>
                  <a:off x="878541" y="3192059"/>
                  <a:ext cx="10076330" cy="101600"/>
                </a:xfrm>
                <a:prstGeom prst="straightConnector1">
                  <a:avLst/>
                </a:prstGeom>
                <a:noFill/>
                <a:ln w="254000" cap="flat" cmpd="sng" algn="ctr">
                  <a:solidFill>
                    <a:schemeClr val="accent2"/>
                  </a:solidFill>
                  <a:prstDash val="solid"/>
                  <a:miter lim="800000"/>
                  <a:tailEnd type="triangle"/>
                </a:ln>
                <a:effectLst/>
              </p:spPr>
            </p:cxnSp>
            <p:cxnSp>
              <p:nvCxnSpPr>
                <p:cNvPr id="159" name="Straight Connector 158">
                  <a:extLst>
                    <a:ext uri="{FF2B5EF4-FFF2-40B4-BE49-F238E27FC236}">
                      <a16:creationId xmlns:a16="http://schemas.microsoft.com/office/drawing/2014/main" id="{41790D76-EE50-43D0-9ABC-51BEA46673E5}"/>
                    </a:ext>
                  </a:extLst>
                </p:cNvPr>
                <p:cNvCxnSpPr>
                  <a:cxnSpLocks/>
                  <a:endCxn id="167" idx="0"/>
                </p:cNvCxnSpPr>
                <p:nvPr/>
              </p:nvCxnSpPr>
              <p:spPr>
                <a:xfrm flipH="1">
                  <a:off x="1631575" y="3095814"/>
                  <a:ext cx="2" cy="591861"/>
                </a:xfrm>
                <a:prstGeom prst="line">
                  <a:avLst/>
                </a:prstGeom>
                <a:noFill/>
                <a:ln w="152400" cap="flat" cmpd="sng" algn="ctr">
                  <a:solidFill>
                    <a:schemeClr val="accent2"/>
                  </a:solidFill>
                  <a:prstDash val="solid"/>
                  <a:miter lim="800000"/>
                </a:ln>
                <a:effectLst/>
              </p:spPr>
            </p:cxnSp>
            <p:cxnSp>
              <p:nvCxnSpPr>
                <p:cNvPr id="160" name="Straight Connector 159">
                  <a:extLst>
                    <a:ext uri="{FF2B5EF4-FFF2-40B4-BE49-F238E27FC236}">
                      <a16:creationId xmlns:a16="http://schemas.microsoft.com/office/drawing/2014/main" id="{19002BB1-E781-478A-94F2-A885E2989CE6}"/>
                    </a:ext>
                  </a:extLst>
                </p:cNvPr>
                <p:cNvCxnSpPr>
                  <a:cxnSpLocks/>
                  <a:endCxn id="168" idx="0"/>
                </p:cNvCxnSpPr>
                <p:nvPr/>
              </p:nvCxnSpPr>
              <p:spPr>
                <a:xfrm flipH="1">
                  <a:off x="3457387" y="3113746"/>
                  <a:ext cx="2" cy="1806525"/>
                </a:xfrm>
                <a:prstGeom prst="line">
                  <a:avLst/>
                </a:prstGeom>
                <a:noFill/>
                <a:ln w="152400" cap="flat" cmpd="sng" algn="ctr">
                  <a:solidFill>
                    <a:schemeClr val="accent2"/>
                  </a:solidFill>
                  <a:prstDash val="solid"/>
                  <a:miter lim="800000"/>
                </a:ln>
                <a:effectLst/>
              </p:spPr>
            </p:cxnSp>
            <p:cxnSp>
              <p:nvCxnSpPr>
                <p:cNvPr id="161" name="Straight Connector 160">
                  <a:extLst>
                    <a:ext uri="{FF2B5EF4-FFF2-40B4-BE49-F238E27FC236}">
                      <a16:creationId xmlns:a16="http://schemas.microsoft.com/office/drawing/2014/main" id="{84918A7D-8A06-4251-9912-1059FDF41BAE}"/>
                    </a:ext>
                  </a:extLst>
                </p:cNvPr>
                <p:cNvCxnSpPr>
                  <a:cxnSpLocks/>
                  <a:endCxn id="169" idx="0"/>
                </p:cNvCxnSpPr>
                <p:nvPr/>
              </p:nvCxnSpPr>
              <p:spPr>
                <a:xfrm flipH="1">
                  <a:off x="5905258" y="3148896"/>
                  <a:ext cx="11448" cy="512196"/>
                </a:xfrm>
                <a:prstGeom prst="line">
                  <a:avLst/>
                </a:prstGeom>
                <a:noFill/>
                <a:ln w="152400" cap="flat" cmpd="sng" algn="ctr">
                  <a:solidFill>
                    <a:schemeClr val="accent2"/>
                  </a:solidFill>
                  <a:prstDash val="solid"/>
                  <a:miter lim="800000"/>
                </a:ln>
                <a:effectLst/>
              </p:spPr>
            </p:cxnSp>
            <p:cxnSp>
              <p:nvCxnSpPr>
                <p:cNvPr id="162" name="Straight Connector 161">
                  <a:extLst>
                    <a:ext uri="{FF2B5EF4-FFF2-40B4-BE49-F238E27FC236}">
                      <a16:creationId xmlns:a16="http://schemas.microsoft.com/office/drawing/2014/main" id="{2FE183D8-3A23-4823-A4A6-B0C10D9C340A}"/>
                    </a:ext>
                  </a:extLst>
                </p:cNvPr>
                <p:cNvCxnSpPr>
                  <a:cxnSpLocks/>
                  <a:endCxn id="170" idx="0"/>
                </p:cNvCxnSpPr>
                <p:nvPr/>
              </p:nvCxnSpPr>
              <p:spPr>
                <a:xfrm flipH="1">
                  <a:off x="8884021" y="3178776"/>
                  <a:ext cx="2" cy="1556829"/>
                </a:xfrm>
                <a:prstGeom prst="line">
                  <a:avLst/>
                </a:prstGeom>
                <a:noFill/>
                <a:ln w="152400" cap="flat" cmpd="sng" algn="ctr">
                  <a:solidFill>
                    <a:schemeClr val="accent2"/>
                  </a:solidFill>
                  <a:prstDash val="solid"/>
                  <a:miter lim="800000"/>
                </a:ln>
                <a:effectLst/>
              </p:spPr>
            </p:cxnSp>
          </p:grpSp>
          <p:sp>
            <p:nvSpPr>
              <p:cNvPr id="163" name="TextBox 162">
                <a:extLst>
                  <a:ext uri="{FF2B5EF4-FFF2-40B4-BE49-F238E27FC236}">
                    <a16:creationId xmlns:a16="http://schemas.microsoft.com/office/drawing/2014/main" id="{5A716E73-2855-487F-A60D-9D06CE27706E}"/>
                  </a:ext>
                </a:extLst>
              </p:cNvPr>
              <p:cNvSpPr txBox="1"/>
              <p:nvPr/>
            </p:nvSpPr>
            <p:spPr>
              <a:xfrm>
                <a:off x="1228260" y="1841209"/>
                <a:ext cx="915635"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2020</a:t>
                </a:r>
                <a:endParaRPr kumimoji="0" lang="en-AU" sz="2800" b="1" i="0" u="none" strike="noStrike" kern="0" cap="none" spc="0" normalizeH="0" baseline="0" noProof="0" dirty="0">
                  <a:ln>
                    <a:noFill/>
                  </a:ln>
                  <a:solidFill>
                    <a:prstClr val="black"/>
                  </a:solidFill>
                  <a:effectLst/>
                  <a:uLnTx/>
                  <a:uFillTx/>
                </a:endParaRPr>
              </a:p>
            </p:txBody>
          </p:sp>
          <p:sp>
            <p:nvSpPr>
              <p:cNvPr id="164" name="TextBox 163">
                <a:extLst>
                  <a:ext uri="{FF2B5EF4-FFF2-40B4-BE49-F238E27FC236}">
                    <a16:creationId xmlns:a16="http://schemas.microsoft.com/office/drawing/2014/main" id="{99D1ABFE-7719-4EEA-BA8D-C8E5F0746C60}"/>
                  </a:ext>
                </a:extLst>
              </p:cNvPr>
              <p:cNvSpPr txBox="1"/>
              <p:nvPr/>
            </p:nvSpPr>
            <p:spPr>
              <a:xfrm>
                <a:off x="3054072" y="1841209"/>
                <a:ext cx="915635"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2021</a:t>
                </a:r>
                <a:endParaRPr kumimoji="0" lang="en-AU" sz="2800" b="1" i="0" u="none" strike="noStrike" kern="0" cap="none" spc="0" normalizeH="0" baseline="0" noProof="0" dirty="0">
                  <a:ln>
                    <a:noFill/>
                  </a:ln>
                  <a:solidFill>
                    <a:prstClr val="black"/>
                  </a:solidFill>
                  <a:effectLst/>
                  <a:uLnTx/>
                  <a:uFillTx/>
                </a:endParaRPr>
              </a:p>
            </p:txBody>
          </p:sp>
          <p:sp>
            <p:nvSpPr>
              <p:cNvPr id="165" name="TextBox 164">
                <a:extLst>
                  <a:ext uri="{FF2B5EF4-FFF2-40B4-BE49-F238E27FC236}">
                    <a16:creationId xmlns:a16="http://schemas.microsoft.com/office/drawing/2014/main" id="{5F90D6B9-2C1E-43E1-8015-4FB95A9FE889}"/>
                  </a:ext>
                </a:extLst>
              </p:cNvPr>
              <p:cNvSpPr txBox="1"/>
              <p:nvPr/>
            </p:nvSpPr>
            <p:spPr>
              <a:xfrm>
                <a:off x="5124435" y="1854984"/>
                <a:ext cx="180049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2021/2022</a:t>
                </a:r>
                <a:endParaRPr kumimoji="0" lang="en-AU" sz="2800" b="1" i="0" u="none" strike="noStrike" kern="0" cap="none" spc="0" normalizeH="0" baseline="0" noProof="0" dirty="0">
                  <a:ln>
                    <a:noFill/>
                  </a:ln>
                  <a:solidFill>
                    <a:prstClr val="black"/>
                  </a:solidFill>
                  <a:effectLst/>
                  <a:uLnTx/>
                  <a:uFillTx/>
                </a:endParaRPr>
              </a:p>
            </p:txBody>
          </p:sp>
          <p:sp>
            <p:nvSpPr>
              <p:cNvPr id="166" name="TextBox 165">
                <a:extLst>
                  <a:ext uri="{FF2B5EF4-FFF2-40B4-BE49-F238E27FC236}">
                    <a16:creationId xmlns:a16="http://schemas.microsoft.com/office/drawing/2014/main" id="{1E1ACF22-ED80-43A5-9248-0B38334CF232}"/>
                  </a:ext>
                </a:extLst>
              </p:cNvPr>
              <p:cNvSpPr txBox="1"/>
              <p:nvPr/>
            </p:nvSpPr>
            <p:spPr>
              <a:xfrm>
                <a:off x="8391738" y="1860019"/>
                <a:ext cx="111761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prstClr val="black"/>
                    </a:solidFill>
                  </a:rPr>
                  <a:t>future</a:t>
                </a:r>
                <a:endParaRPr kumimoji="0" lang="en-AU" sz="2800" b="1" i="0" u="none" strike="noStrike" kern="0" cap="none" spc="0" normalizeH="0" baseline="0" noProof="0" dirty="0">
                  <a:ln>
                    <a:noFill/>
                  </a:ln>
                  <a:solidFill>
                    <a:prstClr val="black"/>
                  </a:solidFill>
                  <a:effectLst/>
                  <a:uLnTx/>
                  <a:uFillTx/>
                </a:endParaRPr>
              </a:p>
            </p:txBody>
          </p:sp>
          <p:sp>
            <p:nvSpPr>
              <p:cNvPr id="167" name="TextBox 166">
                <a:extLst>
                  <a:ext uri="{FF2B5EF4-FFF2-40B4-BE49-F238E27FC236}">
                    <a16:creationId xmlns:a16="http://schemas.microsoft.com/office/drawing/2014/main" id="{BC604370-F31E-4879-BCAD-35251377B6C3}"/>
                  </a:ext>
                </a:extLst>
              </p:cNvPr>
              <p:cNvSpPr txBox="1"/>
              <p:nvPr/>
            </p:nvSpPr>
            <p:spPr>
              <a:xfrm>
                <a:off x="318893" y="2874879"/>
                <a:ext cx="262536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Proof of concept on CBCT projections</a:t>
                </a:r>
                <a:endParaRPr kumimoji="0" lang="en-AU"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FDFA6D04-B21B-4B66-8078-BFD36A6032D7}"/>
                  </a:ext>
                </a:extLst>
              </p:cNvPr>
              <p:cNvSpPr txBox="1"/>
              <p:nvPr/>
            </p:nvSpPr>
            <p:spPr>
              <a:xfrm>
                <a:off x="2144705" y="4107475"/>
                <a:ext cx="2625364" cy="1569660"/>
              </a:xfrm>
              <a:prstGeom prst="rect">
                <a:avLst/>
              </a:prstGeom>
              <a:noFill/>
            </p:spPr>
            <p:txBody>
              <a:bodyPr wrap="square" rtlCol="0">
                <a:spAutoFit/>
              </a:bodyPr>
              <a:lstStyle/>
              <a:p>
                <a:pPr lvl="0" algn="ctr" defTabSz="914400"/>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Improving robustness on </a:t>
                </a:r>
                <a:r>
                  <a:rPr lang="en-US" sz="2400" b="1" kern="0" dirty="0">
                    <a:solidFill>
                      <a:prstClr val="black"/>
                    </a:solidFill>
                    <a:latin typeface="Arial" panose="020B0604020202020204" pitchFamily="34" charset="0"/>
                    <a:cs typeface="Arial" panose="020B0604020202020204" pitchFamily="34" charset="0"/>
                  </a:rPr>
                  <a:t>large patient cohort </a:t>
                </a:r>
                <a:endParaRPr kumimoji="0" lang="en-AU"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id="{52AC205E-FBDE-4238-876E-C68569BB33B9}"/>
                  </a:ext>
                </a:extLst>
              </p:cNvPr>
              <p:cNvSpPr txBox="1"/>
              <p:nvPr/>
            </p:nvSpPr>
            <p:spPr>
              <a:xfrm>
                <a:off x="4592576" y="2848296"/>
                <a:ext cx="2625364" cy="267765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First prospective implementation on a clinical system in phantom experiments</a:t>
                </a:r>
                <a:endParaRPr kumimoji="0" lang="en-AU"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0" name="TextBox 169">
                <a:extLst>
                  <a:ext uri="{FF2B5EF4-FFF2-40B4-BE49-F238E27FC236}">
                    <a16:creationId xmlns:a16="http://schemas.microsoft.com/office/drawing/2014/main" id="{FEF9F522-456F-4443-B082-3D6675EE46D7}"/>
                  </a:ext>
                </a:extLst>
              </p:cNvPr>
              <p:cNvSpPr txBox="1"/>
              <p:nvPr/>
            </p:nvSpPr>
            <p:spPr>
              <a:xfrm>
                <a:off x="7571339" y="3922809"/>
                <a:ext cx="2625364"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First patient treatment in a phase 1 clinical trial</a:t>
                </a:r>
                <a:endParaRPr kumimoji="0" lang="en-AU"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cxnSp>
          <p:nvCxnSpPr>
            <p:cNvPr id="9" name="Straight Connector 8">
              <a:extLst>
                <a:ext uri="{FF2B5EF4-FFF2-40B4-BE49-F238E27FC236}">
                  <a16:creationId xmlns:a16="http://schemas.microsoft.com/office/drawing/2014/main" id="{8191310F-99FE-4E28-9BCD-B97B01B682CD}"/>
                </a:ext>
              </a:extLst>
            </p:cNvPr>
            <p:cNvCxnSpPr/>
            <p:nvPr/>
          </p:nvCxnSpPr>
          <p:spPr>
            <a:xfrm>
              <a:off x="22668614" y="29044874"/>
              <a:ext cx="0" cy="1202243"/>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0A00E2D2-0E70-42BB-8D1E-C9B61982BEEE}"/>
                </a:ext>
              </a:extLst>
            </p:cNvPr>
            <p:cNvSpPr txBox="1"/>
            <p:nvPr/>
          </p:nvSpPr>
          <p:spPr>
            <a:xfrm>
              <a:off x="22066498" y="28511835"/>
              <a:ext cx="1234633"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rPr>
                <a:t>TODAY</a:t>
              </a:r>
              <a:endParaRPr kumimoji="0" lang="en-AU" sz="2800" b="1" i="0" u="none" strike="noStrike" kern="0" cap="none" spc="0" normalizeH="0" baseline="0" noProof="0" dirty="0">
                <a:ln>
                  <a:noFill/>
                </a:ln>
                <a:solidFill>
                  <a:prstClr val="black"/>
                </a:solidFill>
                <a:effectLst/>
                <a:uLnTx/>
                <a:uFillTx/>
              </a:endParaRPr>
            </a:p>
          </p:txBody>
        </p:sp>
      </p:grpSp>
      <p:sp>
        <p:nvSpPr>
          <p:cNvPr id="18" name="TextBox 17">
            <a:extLst>
              <a:ext uri="{FF2B5EF4-FFF2-40B4-BE49-F238E27FC236}">
                <a16:creationId xmlns:a16="http://schemas.microsoft.com/office/drawing/2014/main" id="{EA4ABC89-73E0-4650-A662-01C22CF4D229}"/>
              </a:ext>
            </a:extLst>
          </p:cNvPr>
          <p:cNvSpPr txBox="1"/>
          <p:nvPr/>
        </p:nvSpPr>
        <p:spPr>
          <a:xfrm>
            <a:off x="11515619" y="15297828"/>
            <a:ext cx="5164536" cy="5539978"/>
          </a:xfrm>
          <a:prstGeom prst="rect">
            <a:avLst/>
          </a:prstGeom>
          <a:noFill/>
        </p:spPr>
        <p:txBody>
          <a:bodyPr wrap="square" rtlCol="0">
            <a:spAutoFit/>
          </a:bodyPr>
          <a:lstStyle/>
          <a:p>
            <a:pPr>
              <a:spcBef>
                <a:spcPct val="50000"/>
              </a:spcBef>
            </a:pPr>
            <a:r>
              <a:rPr lang="en-CA" sz="3200" dirty="0">
                <a:solidFill>
                  <a:srgbClr val="00468C"/>
                </a:solidFill>
                <a:latin typeface="Arial" panose="020B0604020202020204" pitchFamily="34" charset="0"/>
                <a:cs typeface="Arial" panose="020B0604020202020204" pitchFamily="34" charset="0"/>
              </a:rPr>
              <a:t>See what you treat</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MTS monitors tumour and surrounding OARs motion during a standard rotational radiation treatment.</a:t>
            </a:r>
          </a:p>
          <a:p>
            <a:pPr>
              <a:spcBef>
                <a:spcPct val="50000"/>
              </a:spcBef>
            </a:pPr>
            <a:r>
              <a:rPr lang="en-CA" sz="2800" dirty="0">
                <a:latin typeface="Arial" panose="020B0604020202020204" pitchFamily="34" charset="0"/>
                <a:cs typeface="Arial" panose="020B0604020202020204" pitchFamily="34" charset="0"/>
              </a:rPr>
              <a:t>MTS enables treating tumours in close proximity to critical structures and data-driven decision making for treatment interventions at the time it is needed most – in real-time during treatment.</a:t>
            </a:r>
          </a:p>
        </p:txBody>
      </p:sp>
      <p:sp>
        <p:nvSpPr>
          <p:cNvPr id="172" name="TextBox 171">
            <a:extLst>
              <a:ext uri="{FF2B5EF4-FFF2-40B4-BE49-F238E27FC236}">
                <a16:creationId xmlns:a16="http://schemas.microsoft.com/office/drawing/2014/main" id="{CA4A9D49-4D07-4FE5-BC95-F1011B9B9B1C}"/>
              </a:ext>
            </a:extLst>
          </p:cNvPr>
          <p:cNvSpPr txBox="1"/>
          <p:nvPr/>
        </p:nvSpPr>
        <p:spPr>
          <a:xfrm>
            <a:off x="24870066" y="18255904"/>
            <a:ext cx="5692186" cy="3170099"/>
          </a:xfrm>
          <a:prstGeom prst="rect">
            <a:avLst/>
          </a:prstGeom>
          <a:noFill/>
        </p:spPr>
        <p:txBody>
          <a:bodyPr wrap="square" rtlCol="0">
            <a:spAutoFit/>
          </a:bodyPr>
          <a:lstStyle/>
          <a:p>
            <a:pPr>
              <a:spcBef>
                <a:spcPct val="50000"/>
              </a:spcBef>
            </a:pPr>
            <a:r>
              <a:rPr lang="en-US" sz="3200" dirty="0">
                <a:solidFill>
                  <a:srgbClr val="00468C"/>
                </a:solidFill>
                <a:latin typeface="Arial" panose="020B0604020202020204" pitchFamily="34" charset="0"/>
                <a:cs typeface="Arial" panose="020B0604020202020204" pitchFamily="34" charset="0"/>
              </a:rPr>
              <a:t>Focus on the patient</a:t>
            </a:r>
            <a:br>
              <a:rPr lang="en-US" sz="2800" dirty="0">
                <a:solidFill>
                  <a:srgbClr val="00468C"/>
                </a:solidFill>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MTS uses data augmentation to allow clinical setup uncertainties of &lt;3mm for improved clinical feasibility. </a:t>
            </a:r>
            <a:r>
              <a:rPr lang="en-CA" sz="2800" dirty="0">
                <a:latin typeface="Arial" panose="020B0604020202020204" pitchFamily="34" charset="0"/>
                <a:cs typeface="Arial" panose="020B0604020202020204" pitchFamily="34" charset="0"/>
              </a:rPr>
              <a:t>Network training is conveniently accomplished prior to the treatment day.</a:t>
            </a:r>
          </a:p>
        </p:txBody>
      </p:sp>
      <p:sp>
        <p:nvSpPr>
          <p:cNvPr id="20" name="TextBox 19">
            <a:extLst>
              <a:ext uri="{FF2B5EF4-FFF2-40B4-BE49-F238E27FC236}">
                <a16:creationId xmlns:a16="http://schemas.microsoft.com/office/drawing/2014/main" id="{18139277-8442-48C7-914C-D7862179EAA4}"/>
              </a:ext>
            </a:extLst>
          </p:cNvPr>
          <p:cNvSpPr txBox="1"/>
          <p:nvPr/>
        </p:nvSpPr>
        <p:spPr>
          <a:xfrm>
            <a:off x="24870066" y="14403326"/>
            <a:ext cx="6433110"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0" i="0" u="none" strike="noStrike" kern="1200" cap="none" spc="0" normalizeH="0" baseline="0" noProof="0" dirty="0">
                <a:ln>
                  <a:noFill/>
                </a:ln>
                <a:solidFill>
                  <a:srgbClr val="00468C"/>
                </a:solidFill>
                <a:effectLst/>
                <a:uLnTx/>
                <a:uFillTx/>
                <a:latin typeface="Arial" panose="020B0604020202020204" pitchFamily="34" charset="0"/>
                <a:ea typeface="+mn-ea"/>
                <a:cs typeface="Arial" panose="020B0604020202020204" pitchFamily="34" charset="0"/>
              </a:rPr>
              <a:t>Monitor patient inner anatomy with a standard treatment machine</a:t>
            </a:r>
            <a:br>
              <a:rPr kumimoji="0" lang="en-CA" sz="2800" b="0" i="0" u="none" strike="noStrike" kern="1200" cap="none" spc="0" normalizeH="0" baseline="0" noProof="0" dirty="0">
                <a:ln>
                  <a:noFill/>
                </a:ln>
                <a:solidFill>
                  <a:srgbClr val="00468C"/>
                </a:solidFill>
                <a:effectLst/>
                <a:uLnTx/>
                <a:uFillTx/>
                <a:latin typeface="Arial" panose="020B0604020202020204" pitchFamily="34" charset="0"/>
                <a:ea typeface="+mn-ea"/>
                <a:cs typeface="Arial" panose="020B0604020202020204" pitchFamily="34" charset="0"/>
              </a:rPr>
            </a:br>
            <a:r>
              <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MTS can be integrated seamlessly into a standard clinical treatment workflow. </a:t>
            </a:r>
            <a:r>
              <a:rPr lang="en-CA" sz="2800" dirty="0">
                <a:solidFill>
                  <a:srgbClr val="000000"/>
                </a:solidFill>
                <a:latin typeface="Arial" panose="020B0604020202020204" pitchFamily="34" charset="0"/>
                <a:cs typeface="Arial" panose="020B0604020202020204" pitchFamily="34" charset="0"/>
              </a:rPr>
              <a:t>MTS relies</a:t>
            </a:r>
            <a:r>
              <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only on standard-equipped treatment system hardware and treatment planning data.</a:t>
            </a:r>
            <a:endParaRPr kumimoji="0" lang="en-CA"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4" name="Group 43">
            <a:extLst>
              <a:ext uri="{FF2B5EF4-FFF2-40B4-BE49-F238E27FC236}">
                <a16:creationId xmlns:a16="http://schemas.microsoft.com/office/drawing/2014/main" id="{1593A3F0-493B-4C02-83AB-826CC9D4DF8C}"/>
              </a:ext>
            </a:extLst>
          </p:cNvPr>
          <p:cNvGrpSpPr/>
          <p:nvPr/>
        </p:nvGrpSpPr>
        <p:grpSpPr>
          <a:xfrm>
            <a:off x="17715323" y="20968326"/>
            <a:ext cx="5339518" cy="543456"/>
            <a:chOff x="17892553" y="18829045"/>
            <a:chExt cx="5339518" cy="543456"/>
          </a:xfrm>
        </p:grpSpPr>
        <p:sp>
          <p:nvSpPr>
            <p:cNvPr id="43" name="Rectangle 42">
              <a:extLst>
                <a:ext uri="{FF2B5EF4-FFF2-40B4-BE49-F238E27FC236}">
                  <a16:creationId xmlns:a16="http://schemas.microsoft.com/office/drawing/2014/main" id="{1913527E-5263-44BB-A343-1F07790BF4BA}"/>
                </a:ext>
              </a:extLst>
            </p:cNvPr>
            <p:cNvSpPr/>
            <p:nvPr/>
          </p:nvSpPr>
          <p:spPr>
            <a:xfrm>
              <a:off x="17892553" y="18857099"/>
              <a:ext cx="4669735" cy="4951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01D537FF-C373-41A3-B352-CDCD6655632E}"/>
                </a:ext>
              </a:extLst>
            </p:cNvPr>
            <p:cNvGrpSpPr/>
            <p:nvPr/>
          </p:nvGrpSpPr>
          <p:grpSpPr>
            <a:xfrm>
              <a:off x="17983596" y="18829045"/>
              <a:ext cx="5248475" cy="543456"/>
              <a:chOff x="18681320" y="18804475"/>
              <a:chExt cx="5248475" cy="543456"/>
            </a:xfrm>
          </p:grpSpPr>
          <p:grpSp>
            <p:nvGrpSpPr>
              <p:cNvPr id="34" name="Group 33">
                <a:extLst>
                  <a:ext uri="{FF2B5EF4-FFF2-40B4-BE49-F238E27FC236}">
                    <a16:creationId xmlns:a16="http://schemas.microsoft.com/office/drawing/2014/main" id="{FD69C93C-1CF4-40E9-A33C-3621FC7C35AD}"/>
                  </a:ext>
                </a:extLst>
              </p:cNvPr>
              <p:cNvGrpSpPr/>
              <p:nvPr/>
            </p:nvGrpSpPr>
            <p:grpSpPr>
              <a:xfrm>
                <a:off x="20426530" y="18832529"/>
                <a:ext cx="1748633" cy="515402"/>
                <a:chOff x="22098158" y="14460279"/>
                <a:chExt cx="1748633" cy="515402"/>
              </a:xfrm>
            </p:grpSpPr>
            <p:cxnSp>
              <p:nvCxnSpPr>
                <p:cNvPr id="23" name="Straight Connector 22">
                  <a:extLst>
                    <a:ext uri="{FF2B5EF4-FFF2-40B4-BE49-F238E27FC236}">
                      <a16:creationId xmlns:a16="http://schemas.microsoft.com/office/drawing/2014/main" id="{D1174CA7-D104-4ED6-A5EC-8F46B7E4B38A}"/>
                    </a:ext>
                  </a:extLst>
                </p:cNvPr>
                <p:cNvCxnSpPr>
                  <a:cxnSpLocks/>
                  <a:endCxn id="29" idx="1"/>
                </p:cNvCxnSpPr>
                <p:nvPr/>
              </p:nvCxnSpPr>
              <p:spPr>
                <a:xfrm>
                  <a:off x="22098158" y="14717327"/>
                  <a:ext cx="243598" cy="653"/>
                </a:xfrm>
                <a:prstGeom prst="line">
                  <a:avLst/>
                </a:prstGeom>
                <a:ln w="38100">
                  <a:solidFill>
                    <a:srgbClr val="1013CE"/>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DD65014-7BDA-4E7A-B35E-C7E3BA236124}"/>
                    </a:ext>
                  </a:extLst>
                </p:cNvPr>
                <p:cNvSpPr txBox="1"/>
                <p:nvPr/>
              </p:nvSpPr>
              <p:spPr>
                <a:xfrm>
                  <a:off x="22341756" y="14460279"/>
                  <a:ext cx="1505035" cy="515402"/>
                </a:xfrm>
                <a:prstGeom prst="rect">
                  <a:avLst/>
                </a:prstGeom>
                <a:noFill/>
              </p:spPr>
              <p:txBody>
                <a:bodyPr wrap="square" rtlCol="0">
                  <a:spAutoFit/>
                </a:bodyPr>
                <a:lstStyle/>
                <a:p>
                  <a:r>
                    <a:rPr lang="en-US" sz="2800" dirty="0"/>
                    <a:t>Tumour</a:t>
                  </a:r>
                  <a:endParaRPr lang="en-AU" sz="2800" dirty="0"/>
                </a:p>
              </p:txBody>
            </p:sp>
          </p:grpSp>
          <p:grpSp>
            <p:nvGrpSpPr>
              <p:cNvPr id="33" name="Group 32">
                <a:extLst>
                  <a:ext uri="{FF2B5EF4-FFF2-40B4-BE49-F238E27FC236}">
                    <a16:creationId xmlns:a16="http://schemas.microsoft.com/office/drawing/2014/main" id="{8BFA07A1-BC39-4B61-A7CA-0F0F74611C10}"/>
                  </a:ext>
                </a:extLst>
              </p:cNvPr>
              <p:cNvGrpSpPr/>
              <p:nvPr/>
            </p:nvGrpSpPr>
            <p:grpSpPr>
              <a:xfrm>
                <a:off x="22210874" y="18832529"/>
                <a:ext cx="1718921" cy="515402"/>
                <a:chOff x="22127870" y="14912440"/>
                <a:chExt cx="1718921" cy="515402"/>
              </a:xfrm>
            </p:grpSpPr>
            <p:cxnSp>
              <p:nvCxnSpPr>
                <p:cNvPr id="173" name="Straight Connector 172">
                  <a:extLst>
                    <a:ext uri="{FF2B5EF4-FFF2-40B4-BE49-F238E27FC236}">
                      <a16:creationId xmlns:a16="http://schemas.microsoft.com/office/drawing/2014/main" id="{D0A4110C-7B59-47FA-88EE-80CA8536A9A5}"/>
                    </a:ext>
                  </a:extLst>
                </p:cNvPr>
                <p:cNvCxnSpPr>
                  <a:cxnSpLocks/>
                  <a:endCxn id="174" idx="1"/>
                </p:cNvCxnSpPr>
                <p:nvPr/>
              </p:nvCxnSpPr>
              <p:spPr>
                <a:xfrm>
                  <a:off x="22127870" y="15170141"/>
                  <a:ext cx="2138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9ADCBFC3-A2A1-4A37-949B-92643A5861D3}"/>
                    </a:ext>
                  </a:extLst>
                </p:cNvPr>
                <p:cNvSpPr txBox="1"/>
                <p:nvPr/>
              </p:nvSpPr>
              <p:spPr>
                <a:xfrm>
                  <a:off x="22341756" y="14912440"/>
                  <a:ext cx="1505035" cy="515402"/>
                </a:xfrm>
                <a:prstGeom prst="rect">
                  <a:avLst/>
                </a:prstGeom>
                <a:noFill/>
              </p:spPr>
              <p:txBody>
                <a:bodyPr wrap="square" rtlCol="0">
                  <a:spAutoFit/>
                </a:bodyPr>
                <a:lstStyle/>
                <a:p>
                  <a:r>
                    <a:rPr lang="en-US" sz="2800" dirty="0"/>
                    <a:t>OAR</a:t>
                  </a:r>
                  <a:endParaRPr lang="en-AU" sz="2800" dirty="0"/>
                </a:p>
              </p:txBody>
            </p:sp>
          </p:grpSp>
          <p:grpSp>
            <p:nvGrpSpPr>
              <p:cNvPr id="31" name="Group 30">
                <a:extLst>
                  <a:ext uri="{FF2B5EF4-FFF2-40B4-BE49-F238E27FC236}">
                    <a16:creationId xmlns:a16="http://schemas.microsoft.com/office/drawing/2014/main" id="{2CB9D592-14C8-40C7-8B67-4856CDA72AB2}"/>
                  </a:ext>
                </a:extLst>
              </p:cNvPr>
              <p:cNvGrpSpPr/>
              <p:nvPr/>
            </p:nvGrpSpPr>
            <p:grpSpPr>
              <a:xfrm>
                <a:off x="18681320" y="18804475"/>
                <a:ext cx="1722465" cy="523220"/>
                <a:chOff x="22121513" y="15391240"/>
                <a:chExt cx="1722465" cy="523220"/>
              </a:xfrm>
            </p:grpSpPr>
            <p:cxnSp>
              <p:nvCxnSpPr>
                <p:cNvPr id="175" name="Straight Connector 174">
                  <a:extLst>
                    <a:ext uri="{FF2B5EF4-FFF2-40B4-BE49-F238E27FC236}">
                      <a16:creationId xmlns:a16="http://schemas.microsoft.com/office/drawing/2014/main" id="{6C723004-0202-49C0-BF78-E3D08E6B62E9}"/>
                    </a:ext>
                  </a:extLst>
                </p:cNvPr>
                <p:cNvCxnSpPr>
                  <a:cxnSpLocks/>
                  <a:endCxn id="176" idx="1"/>
                </p:cNvCxnSpPr>
                <p:nvPr/>
              </p:nvCxnSpPr>
              <p:spPr>
                <a:xfrm>
                  <a:off x="22121513" y="15652850"/>
                  <a:ext cx="21743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06EDC51-F220-4936-9153-50177CFAE517}"/>
                    </a:ext>
                  </a:extLst>
                </p:cNvPr>
                <p:cNvSpPr txBox="1"/>
                <p:nvPr/>
              </p:nvSpPr>
              <p:spPr>
                <a:xfrm>
                  <a:off x="22338943" y="15391240"/>
                  <a:ext cx="1505035" cy="523220"/>
                </a:xfrm>
                <a:prstGeom prst="rect">
                  <a:avLst/>
                </a:prstGeom>
                <a:noFill/>
              </p:spPr>
              <p:txBody>
                <a:bodyPr wrap="square" rtlCol="0">
                  <a:spAutoFit/>
                </a:bodyPr>
                <a:lstStyle/>
                <a:p>
                  <a:r>
                    <a:rPr lang="en-US" sz="2800" dirty="0"/>
                    <a:t>Margin</a:t>
                  </a:r>
                  <a:endParaRPr lang="en-AU" sz="2800" dirty="0"/>
                </a:p>
              </p:txBody>
            </p:sp>
          </p:grpSp>
        </p:grpSp>
      </p:grpSp>
      <p:pic>
        <p:nvPicPr>
          <p:cNvPr id="61" name="Picture 60">
            <a:extLst>
              <a:ext uri="{FF2B5EF4-FFF2-40B4-BE49-F238E27FC236}">
                <a16:creationId xmlns:a16="http://schemas.microsoft.com/office/drawing/2014/main" id="{BD2D6133-FDD6-40F4-AF69-3EB41C56366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99449" y="39765668"/>
            <a:ext cx="9961437" cy="2880416"/>
          </a:xfrm>
          <a:prstGeom prst="rect">
            <a:avLst/>
          </a:prstGeom>
        </p:spPr>
      </p:pic>
      <p:sp>
        <p:nvSpPr>
          <p:cNvPr id="178" name="TextBox 177">
            <a:extLst>
              <a:ext uri="{FF2B5EF4-FFF2-40B4-BE49-F238E27FC236}">
                <a16:creationId xmlns:a16="http://schemas.microsoft.com/office/drawing/2014/main" id="{5335E19A-4D63-4332-A488-46222EA85D5A}"/>
              </a:ext>
            </a:extLst>
          </p:cNvPr>
          <p:cNvSpPr txBox="1"/>
          <p:nvPr/>
        </p:nvSpPr>
        <p:spPr>
          <a:xfrm>
            <a:off x="10818933" y="12272129"/>
            <a:ext cx="21240333" cy="1107996"/>
          </a:xfrm>
          <a:prstGeom prst="rect">
            <a:avLst/>
          </a:prstGeom>
          <a:solidFill>
            <a:schemeClr val="accent2"/>
          </a:solidFill>
          <a:ln>
            <a:noFill/>
          </a:ln>
        </p:spPr>
        <p:txBody>
          <a:bodyPr wrap="square" rtlCol="0">
            <a:spAutoFit/>
          </a:bodyPr>
          <a:lstStyle/>
          <a:p>
            <a:r>
              <a:rPr lang="en-US" sz="6600" b="1" dirty="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rPr>
              <a:t>MULTI-TARGET-SEGMENTATION (MTS)</a:t>
            </a:r>
          </a:p>
        </p:txBody>
      </p:sp>
      <p:sp>
        <p:nvSpPr>
          <p:cNvPr id="115" name="Text Box 14">
            <a:extLst>
              <a:ext uri="{FF2B5EF4-FFF2-40B4-BE49-F238E27FC236}">
                <a16:creationId xmlns:a16="http://schemas.microsoft.com/office/drawing/2014/main" id="{33E6819F-CF9B-4E76-9A8E-214BF547F230}"/>
              </a:ext>
            </a:extLst>
          </p:cNvPr>
          <p:cNvSpPr txBox="1">
            <a:spLocks noChangeArrowheads="1"/>
          </p:cNvSpPr>
          <p:nvPr/>
        </p:nvSpPr>
        <p:spPr bwMode="auto">
          <a:xfrm>
            <a:off x="11119084" y="22106700"/>
            <a:ext cx="6318684" cy="934572"/>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CA" sz="4800" b="1" dirty="0">
                <a:solidFill>
                  <a:srgbClr val="00468C"/>
                </a:solidFill>
                <a:latin typeface="Arial" panose="020B0604020202020204" pitchFamily="34" charset="0"/>
                <a:cs typeface="Arial" panose="020B0604020202020204" pitchFamily="34" charset="0"/>
              </a:rPr>
              <a:t>Technical Realisation</a:t>
            </a:r>
          </a:p>
        </p:txBody>
      </p:sp>
      <p:sp>
        <p:nvSpPr>
          <p:cNvPr id="8" name="Oval 7">
            <a:extLst>
              <a:ext uri="{FF2B5EF4-FFF2-40B4-BE49-F238E27FC236}">
                <a16:creationId xmlns:a16="http://schemas.microsoft.com/office/drawing/2014/main" id="{E2E74469-1858-4324-A300-927D54CB37DB}"/>
              </a:ext>
            </a:extLst>
          </p:cNvPr>
          <p:cNvSpPr/>
          <p:nvPr/>
        </p:nvSpPr>
        <p:spPr>
          <a:xfrm>
            <a:off x="3710951" y="20375622"/>
            <a:ext cx="3649936" cy="4053767"/>
          </a:xfrm>
          <a:prstGeom prst="ellipse">
            <a:avLst/>
          </a:prstGeom>
          <a:noFill/>
          <a:ln w="762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1" name="Group 20">
            <a:extLst>
              <a:ext uri="{FF2B5EF4-FFF2-40B4-BE49-F238E27FC236}">
                <a16:creationId xmlns:a16="http://schemas.microsoft.com/office/drawing/2014/main" id="{9EA2BB89-F7D5-4F6B-8B04-BABDC48182B4}"/>
              </a:ext>
            </a:extLst>
          </p:cNvPr>
          <p:cNvGrpSpPr/>
          <p:nvPr/>
        </p:nvGrpSpPr>
        <p:grpSpPr>
          <a:xfrm>
            <a:off x="356062" y="28666285"/>
            <a:ext cx="9991740" cy="6878568"/>
            <a:chOff x="356062" y="34565607"/>
            <a:chExt cx="10004823" cy="6866513"/>
          </a:xfrm>
        </p:grpSpPr>
        <p:pic>
          <p:nvPicPr>
            <p:cNvPr id="104" name="Picture 103">
              <a:extLst>
                <a:ext uri="{FF2B5EF4-FFF2-40B4-BE49-F238E27FC236}">
                  <a16:creationId xmlns:a16="http://schemas.microsoft.com/office/drawing/2014/main" id="{4928F9CA-8B6F-4C07-A027-0282A4FC4997}"/>
                </a:ext>
              </a:extLst>
            </p:cNvPr>
            <p:cNvPicPr/>
            <p:nvPr/>
          </p:nvPicPr>
          <p:blipFill>
            <a:blip r:embed="rId11">
              <a:extLst>
                <a:ext uri="{28A0092B-C50C-407E-A947-70E740481C1C}">
                  <a14:useLocalDpi xmlns:a14="http://schemas.microsoft.com/office/drawing/2010/main" val="0"/>
                </a:ext>
              </a:extLst>
            </a:blip>
            <a:srcRect/>
            <a:stretch/>
          </p:blipFill>
          <p:spPr bwMode="auto">
            <a:xfrm>
              <a:off x="356062" y="34565607"/>
              <a:ext cx="10004823" cy="6866513"/>
            </a:xfrm>
            <a:prstGeom prst="rect">
              <a:avLst/>
            </a:prstGeom>
            <a:noFill/>
            <a:ln>
              <a:noFill/>
            </a:ln>
          </p:spPr>
        </p:pic>
        <p:sp>
          <p:nvSpPr>
            <p:cNvPr id="116" name="Text Box 16">
              <a:extLst>
                <a:ext uri="{FF2B5EF4-FFF2-40B4-BE49-F238E27FC236}">
                  <a16:creationId xmlns:a16="http://schemas.microsoft.com/office/drawing/2014/main" id="{806AD2D2-5120-45B0-AA14-8C3B1CC91D53}"/>
                </a:ext>
              </a:extLst>
            </p:cNvPr>
            <p:cNvSpPr txBox="1">
              <a:spLocks noChangeArrowheads="1"/>
            </p:cNvSpPr>
            <p:nvPr/>
          </p:nvSpPr>
          <p:spPr bwMode="auto">
            <a:xfrm>
              <a:off x="7007779" y="38084164"/>
              <a:ext cx="3204302" cy="3016210"/>
            </a:xfrm>
            <a:prstGeom prst="rect">
              <a:avLst/>
            </a:prstGeom>
            <a:solidFill>
              <a:schemeClr val="bg1"/>
            </a:solidFill>
            <a:ln>
              <a:noFill/>
            </a:ln>
            <a:effectLst/>
          </p:spPr>
          <p:txBody>
            <a:bodyPr wrap="square" lIns="0" tIns="0" rIns="0" bIns="0">
              <a:sp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algn="ctr" eaLnBrk="1" hangingPunct="1"/>
              <a:r>
                <a:rPr lang="en-US" sz="2800" i="1" dirty="0">
                  <a:solidFill>
                    <a:srgbClr val="FF0000"/>
                  </a:solidFill>
                  <a:latin typeface="Arial" panose="020B0604020202020204" pitchFamily="34" charset="0"/>
                  <a:cs typeface="Arial" panose="020B0604020202020204" pitchFamily="34" charset="0"/>
                </a:rPr>
                <a:t>MTS (red)</a:t>
              </a:r>
              <a:r>
                <a:rPr lang="en-US" sz="2800" i="1" dirty="0">
                  <a:latin typeface="Arial" panose="020B0604020202020204" pitchFamily="34" charset="0"/>
                  <a:cs typeface="Arial" panose="020B0604020202020204" pitchFamily="34" charset="0"/>
                </a:rPr>
                <a:t> compared to the </a:t>
              </a:r>
              <a:r>
                <a:rPr lang="en-US" sz="2800" i="1" dirty="0">
                  <a:solidFill>
                    <a:srgbClr val="00E000"/>
                  </a:solidFill>
                  <a:latin typeface="Arial" panose="020B0604020202020204" pitchFamily="34" charset="0"/>
                  <a:cs typeface="Arial" panose="020B0604020202020204" pitchFamily="34" charset="0"/>
                </a:rPr>
                <a:t>ground truth (green) </a:t>
              </a:r>
              <a:r>
                <a:rPr lang="en-US" sz="2800" i="1" dirty="0">
                  <a:latin typeface="Arial" panose="020B0604020202020204" pitchFamily="34" charset="0"/>
                  <a:cs typeface="Arial" panose="020B0604020202020204" pitchFamily="34" charset="0"/>
                </a:rPr>
                <a:t>segmentation of tumour and heart in kV-projections of five patients.</a:t>
              </a:r>
              <a:endParaRPr lang="en-AU" sz="2800" i="1" dirty="0">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ED81019E-C9B8-4E24-A7F6-773947C7A4DC}"/>
              </a:ext>
            </a:extLst>
          </p:cNvPr>
          <p:cNvSpPr txBox="1"/>
          <p:nvPr/>
        </p:nvSpPr>
        <p:spPr>
          <a:xfrm>
            <a:off x="517981" y="35885545"/>
            <a:ext cx="9667902" cy="3539430"/>
          </a:xfrm>
          <a:prstGeom prst="rect">
            <a:avLst/>
          </a:prstGeom>
          <a:noFill/>
        </p:spPr>
        <p:txBody>
          <a:bodyPr wrap="square" rtlCol="0">
            <a:spAutoFit/>
          </a:bodyPr>
          <a:lstStyle/>
          <a:p>
            <a:pPr defTabSz="952097">
              <a:spcBef>
                <a:spcPct val="50000"/>
              </a:spcBef>
            </a:pPr>
            <a:r>
              <a:rPr lang="en-US" sz="2800" dirty="0">
                <a:latin typeface="Arial" panose="020B0604020202020204" pitchFamily="34" charset="0"/>
                <a:cs typeface="Arial" panose="020B0604020202020204" pitchFamily="34" charset="0"/>
              </a:rPr>
              <a:t>MTS localised the tumour during treatment with an accuracy of -0.4±2.0mm and 0.3±1.5mm in the lateral/anterior-posterior and superior-inferior directions, respectively. </a:t>
            </a:r>
          </a:p>
          <a:p>
            <a:pPr defTabSz="952097">
              <a:spcBef>
                <a:spcPct val="50000"/>
              </a:spcBef>
            </a:pPr>
            <a:r>
              <a:rPr lang="en-US" sz="2800" dirty="0">
                <a:latin typeface="Arial" panose="020B0604020202020204" pitchFamily="34" charset="0"/>
                <a:cs typeface="Arial" panose="020B0604020202020204" pitchFamily="34" charset="0"/>
              </a:rPr>
              <a:t>The heart localisation accuracy was 1.8±1.4mm and 1.4±1.1mm, respectively. </a:t>
            </a:r>
          </a:p>
          <a:p>
            <a:pPr defTabSz="952097">
              <a:spcBef>
                <a:spcPct val="50000"/>
              </a:spcBef>
            </a:pPr>
            <a:r>
              <a:rPr lang="en-US" sz="2800" dirty="0">
                <a:latin typeface="Arial" panose="020B0604020202020204" pitchFamily="34" charset="0"/>
                <a:cs typeface="Arial" panose="020B0604020202020204" pitchFamily="34" charset="0"/>
              </a:rPr>
              <a:t>The mean segmentation similarity was 73±12% for the tumor and 88±3% for the heart. </a:t>
            </a:r>
          </a:p>
        </p:txBody>
      </p:sp>
      <p:sp>
        <p:nvSpPr>
          <p:cNvPr id="40" name="TextBox 39">
            <a:extLst>
              <a:ext uri="{FF2B5EF4-FFF2-40B4-BE49-F238E27FC236}">
                <a16:creationId xmlns:a16="http://schemas.microsoft.com/office/drawing/2014/main" id="{47BF3C6E-7A0C-425A-B91E-BB85C5C4F265}"/>
              </a:ext>
            </a:extLst>
          </p:cNvPr>
          <p:cNvSpPr txBox="1"/>
          <p:nvPr/>
        </p:nvSpPr>
        <p:spPr>
          <a:xfrm>
            <a:off x="4018546" y="24594034"/>
            <a:ext cx="2717860" cy="584775"/>
          </a:xfrm>
          <a:prstGeom prst="rect">
            <a:avLst/>
          </a:prstGeom>
          <a:solidFill>
            <a:srgbClr val="F8F8F8">
              <a:alpha val="50196"/>
            </a:srgbClr>
          </a:solidFill>
        </p:spPr>
        <p:txBody>
          <a:bodyPr wrap="none" rtlCol="0">
            <a:spAutoFit/>
          </a:bodyPr>
          <a:lstStyle/>
          <a:p>
            <a:r>
              <a:rPr lang="en-US" sz="3200" b="1" dirty="0">
                <a:solidFill>
                  <a:schemeClr val="accent6">
                    <a:lumMod val="75000"/>
                  </a:schemeClr>
                </a:solidFill>
              </a:rPr>
              <a:t>Radiation zone</a:t>
            </a:r>
            <a:endParaRPr lang="en-AU" sz="3200" b="1" dirty="0">
              <a:solidFill>
                <a:schemeClr val="accent6">
                  <a:lumMod val="75000"/>
                </a:schemeClr>
              </a:solidFill>
            </a:endParaRPr>
          </a:p>
        </p:txBody>
      </p:sp>
      <p:sp>
        <p:nvSpPr>
          <p:cNvPr id="119" name="TextBox 118">
            <a:extLst>
              <a:ext uri="{FF2B5EF4-FFF2-40B4-BE49-F238E27FC236}">
                <a16:creationId xmlns:a16="http://schemas.microsoft.com/office/drawing/2014/main" id="{3AD198C6-B7F8-4CEB-ACF2-F8C1573CF6AB}"/>
              </a:ext>
            </a:extLst>
          </p:cNvPr>
          <p:cNvSpPr txBox="1"/>
          <p:nvPr/>
        </p:nvSpPr>
        <p:spPr>
          <a:xfrm>
            <a:off x="4939626" y="22024356"/>
            <a:ext cx="1506951" cy="584775"/>
          </a:xfrm>
          <a:prstGeom prst="rect">
            <a:avLst/>
          </a:prstGeom>
          <a:solidFill>
            <a:srgbClr val="F8F8F8">
              <a:alpha val="50196"/>
            </a:srgbClr>
          </a:solidFill>
        </p:spPr>
        <p:txBody>
          <a:bodyPr wrap="none" rtlCol="0">
            <a:spAutoFit/>
          </a:bodyPr>
          <a:lstStyle/>
          <a:p>
            <a:r>
              <a:rPr lang="en-US" sz="3200" b="1" dirty="0">
                <a:solidFill>
                  <a:srgbClr val="00E000"/>
                </a:solidFill>
              </a:rPr>
              <a:t>Tumour</a:t>
            </a:r>
            <a:endParaRPr lang="en-AU" sz="3200" b="1" dirty="0">
              <a:solidFill>
                <a:srgbClr val="00E000"/>
              </a:solidFill>
            </a:endParaRPr>
          </a:p>
        </p:txBody>
      </p:sp>
      <p:sp>
        <p:nvSpPr>
          <p:cNvPr id="122" name="TextBox 121">
            <a:extLst>
              <a:ext uri="{FF2B5EF4-FFF2-40B4-BE49-F238E27FC236}">
                <a16:creationId xmlns:a16="http://schemas.microsoft.com/office/drawing/2014/main" id="{E046C3AE-4B34-47B4-87CA-38EEA57C8FC0}"/>
              </a:ext>
            </a:extLst>
          </p:cNvPr>
          <p:cNvSpPr txBox="1"/>
          <p:nvPr/>
        </p:nvSpPr>
        <p:spPr>
          <a:xfrm>
            <a:off x="1686542" y="21777244"/>
            <a:ext cx="1141659" cy="584775"/>
          </a:xfrm>
          <a:prstGeom prst="rect">
            <a:avLst/>
          </a:prstGeom>
          <a:solidFill>
            <a:srgbClr val="F8F8F8">
              <a:alpha val="50196"/>
            </a:srgbClr>
          </a:solidFill>
        </p:spPr>
        <p:txBody>
          <a:bodyPr wrap="none" rtlCol="0">
            <a:spAutoFit/>
          </a:bodyPr>
          <a:lstStyle/>
          <a:p>
            <a:r>
              <a:rPr lang="en-US" sz="3200" b="1" dirty="0">
                <a:solidFill>
                  <a:srgbClr val="0070C0"/>
                </a:solidFill>
              </a:rPr>
              <a:t>Heart</a:t>
            </a:r>
            <a:endParaRPr lang="en-AU" sz="3200" b="1" dirty="0">
              <a:solidFill>
                <a:srgbClr val="0070C0"/>
              </a:solidFill>
            </a:endParaRPr>
          </a:p>
        </p:txBody>
      </p:sp>
      <p:sp>
        <p:nvSpPr>
          <p:cNvPr id="126" name="Text Box 14">
            <a:extLst>
              <a:ext uri="{FF2B5EF4-FFF2-40B4-BE49-F238E27FC236}">
                <a16:creationId xmlns:a16="http://schemas.microsoft.com/office/drawing/2014/main" id="{C36B0406-A8A7-4401-8AFC-B4053A78C124}"/>
              </a:ext>
            </a:extLst>
          </p:cNvPr>
          <p:cNvSpPr txBox="1">
            <a:spLocks noChangeArrowheads="1"/>
          </p:cNvSpPr>
          <p:nvPr/>
        </p:nvSpPr>
        <p:spPr bwMode="auto">
          <a:xfrm>
            <a:off x="11865517" y="37423212"/>
            <a:ext cx="5129754" cy="2103658"/>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defTabSz="952097">
              <a:spcBef>
                <a:spcPct val="50000"/>
              </a:spcBef>
            </a:pPr>
            <a:r>
              <a:rPr lang="en-CA" sz="3600" b="1" dirty="0">
                <a:solidFill>
                  <a:srgbClr val="00468C"/>
                </a:solidFill>
                <a:latin typeface="Arial" panose="020B0604020202020204" pitchFamily="34" charset="0"/>
                <a:cs typeface="Arial" panose="020B0604020202020204" pitchFamily="34" charset="0"/>
              </a:rPr>
              <a:t>MTS achieved </a:t>
            </a:r>
            <a:r>
              <a:rPr lang="en-US" sz="3600" b="1" dirty="0">
                <a:solidFill>
                  <a:srgbClr val="00468C"/>
                </a:solidFill>
                <a:latin typeface="Arial" panose="020B0604020202020204" pitchFamily="34" charset="0"/>
                <a:cs typeface="Arial" panose="020B0604020202020204" pitchFamily="34" charset="0"/>
              </a:rPr>
              <a:t>clinically relevant segmentation accuracy for clinical deployment</a:t>
            </a:r>
            <a:r>
              <a:rPr lang="en-CA" sz="3600" b="1" dirty="0">
                <a:solidFill>
                  <a:srgbClr val="00468C"/>
                </a:solidFill>
                <a:latin typeface="Arial" panose="020B0604020202020204" pitchFamily="34" charset="0"/>
                <a:cs typeface="Arial" panose="020B0604020202020204" pitchFamily="34" charset="0"/>
              </a:rPr>
              <a:t>!</a:t>
            </a:r>
          </a:p>
        </p:txBody>
      </p:sp>
      <p:sp>
        <p:nvSpPr>
          <p:cNvPr id="128" name="Text Box 14">
            <a:extLst>
              <a:ext uri="{FF2B5EF4-FFF2-40B4-BE49-F238E27FC236}">
                <a16:creationId xmlns:a16="http://schemas.microsoft.com/office/drawing/2014/main" id="{2D4682D0-4D3F-47FE-A08E-ECBE120433FF}"/>
              </a:ext>
            </a:extLst>
          </p:cNvPr>
          <p:cNvSpPr txBox="1">
            <a:spLocks noChangeArrowheads="1"/>
          </p:cNvSpPr>
          <p:nvPr/>
        </p:nvSpPr>
        <p:spPr bwMode="auto">
          <a:xfrm>
            <a:off x="11133050" y="13707124"/>
            <a:ext cx="5374275" cy="934572"/>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oAutofit/>
          </a:bodyPr>
          <a:lstStyle>
            <a:lvl1pPr defTabSz="166688" eaLnBrk="0" hangingPunct="0">
              <a:defRPr sz="500">
                <a:solidFill>
                  <a:schemeClr val="tx1"/>
                </a:solidFill>
                <a:latin typeface="Times New Roman" charset="0"/>
                <a:ea typeface="ＭＳ Ｐゴシック" charset="0"/>
              </a:defRPr>
            </a:lvl1pPr>
            <a:lvl2pPr marL="742950" indent="-285750" defTabSz="166688" eaLnBrk="0" hangingPunct="0">
              <a:defRPr sz="500">
                <a:solidFill>
                  <a:schemeClr val="tx1"/>
                </a:solidFill>
                <a:latin typeface="Times New Roman" charset="0"/>
                <a:ea typeface="ＭＳ Ｐゴシック" charset="0"/>
              </a:defRPr>
            </a:lvl2pPr>
            <a:lvl3pPr marL="1143000" indent="-228600" defTabSz="166688" eaLnBrk="0" hangingPunct="0">
              <a:defRPr sz="500">
                <a:solidFill>
                  <a:schemeClr val="tx1"/>
                </a:solidFill>
                <a:latin typeface="Times New Roman" charset="0"/>
                <a:ea typeface="ＭＳ Ｐゴシック" charset="0"/>
              </a:defRPr>
            </a:lvl3pPr>
            <a:lvl4pPr marL="1600200" indent="-228600" defTabSz="166688" eaLnBrk="0" hangingPunct="0">
              <a:defRPr sz="500">
                <a:solidFill>
                  <a:schemeClr val="tx1"/>
                </a:solidFill>
                <a:latin typeface="Times New Roman" charset="0"/>
                <a:ea typeface="ＭＳ Ｐゴシック" charset="0"/>
              </a:defRPr>
            </a:lvl4pPr>
            <a:lvl5pPr marL="2057400" indent="-228600" defTabSz="166688" eaLnBrk="0" hangingPunct="0">
              <a:defRPr sz="500">
                <a:solidFill>
                  <a:schemeClr val="tx1"/>
                </a:solidFill>
                <a:latin typeface="Times New Roman" charset="0"/>
                <a:ea typeface="ＭＳ Ｐゴシック" charset="0"/>
              </a:defRPr>
            </a:lvl5pPr>
            <a:lvl6pPr marL="2514600" indent="-228600" defTabSz="166688" eaLnBrk="0" fontAlgn="base" hangingPunct="0">
              <a:spcBef>
                <a:spcPct val="0"/>
              </a:spcBef>
              <a:spcAft>
                <a:spcPct val="0"/>
              </a:spcAft>
              <a:defRPr sz="500">
                <a:solidFill>
                  <a:schemeClr val="tx1"/>
                </a:solidFill>
                <a:latin typeface="Times New Roman" charset="0"/>
                <a:ea typeface="ＭＳ Ｐゴシック" charset="0"/>
              </a:defRPr>
            </a:lvl6pPr>
            <a:lvl7pPr marL="2971800" indent="-228600" defTabSz="166688" eaLnBrk="0" fontAlgn="base" hangingPunct="0">
              <a:spcBef>
                <a:spcPct val="0"/>
              </a:spcBef>
              <a:spcAft>
                <a:spcPct val="0"/>
              </a:spcAft>
              <a:defRPr sz="500">
                <a:solidFill>
                  <a:schemeClr val="tx1"/>
                </a:solidFill>
                <a:latin typeface="Times New Roman" charset="0"/>
                <a:ea typeface="ＭＳ Ｐゴシック" charset="0"/>
              </a:defRPr>
            </a:lvl7pPr>
            <a:lvl8pPr marL="3429000" indent="-228600" defTabSz="166688" eaLnBrk="0" fontAlgn="base" hangingPunct="0">
              <a:spcBef>
                <a:spcPct val="0"/>
              </a:spcBef>
              <a:spcAft>
                <a:spcPct val="0"/>
              </a:spcAft>
              <a:defRPr sz="500">
                <a:solidFill>
                  <a:schemeClr val="tx1"/>
                </a:solidFill>
                <a:latin typeface="Times New Roman" charset="0"/>
                <a:ea typeface="ＭＳ Ｐゴシック" charset="0"/>
              </a:defRPr>
            </a:lvl8pPr>
            <a:lvl9pPr marL="3886200" indent="-228600" defTabSz="166688" eaLnBrk="0" fontAlgn="base" hangingPunct="0">
              <a:spcBef>
                <a:spcPct val="0"/>
              </a:spcBef>
              <a:spcAft>
                <a:spcPct val="0"/>
              </a:spcAft>
              <a:defRPr sz="500">
                <a:solidFill>
                  <a:schemeClr val="tx1"/>
                </a:solidFill>
                <a:latin typeface="Times New Roman" charset="0"/>
                <a:ea typeface="ＭＳ Ｐゴシック" charset="0"/>
              </a:defRPr>
            </a:lvl9pPr>
          </a:lstStyle>
          <a:p>
            <a:pPr>
              <a:spcBef>
                <a:spcPct val="50000"/>
              </a:spcBef>
            </a:pPr>
            <a:r>
              <a:rPr lang="en-CA" sz="4800" b="1" dirty="0">
                <a:solidFill>
                  <a:srgbClr val="00468C"/>
                </a:solidFill>
                <a:latin typeface="Arial" panose="020B0604020202020204" pitchFamily="34" charset="0"/>
                <a:cs typeface="Arial" panose="020B0604020202020204" pitchFamily="34" charset="0"/>
              </a:rPr>
              <a:t>Clinical Rationale </a:t>
            </a:r>
          </a:p>
        </p:txBody>
      </p:sp>
    </p:spTree>
    <p:extLst>
      <p:ext uri="{BB962C8B-B14F-4D97-AF65-F5344CB8AC3E}">
        <p14:creationId xmlns:p14="http://schemas.microsoft.com/office/powerpoint/2010/main" val="142563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42"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theme/theme1.xml><?xml version="1.0" encoding="utf-8"?>
<a:theme xmlns:a="http://schemas.openxmlformats.org/drawingml/2006/main" name="Custom Design">
  <a:themeElements>
    <a:clrScheme name="Image X 2">
      <a:dk1>
        <a:srgbClr val="000000"/>
      </a:dk1>
      <a:lt1>
        <a:srgbClr val="FFFFFF"/>
      </a:lt1>
      <a:dk2>
        <a:srgbClr val="5E5E5E"/>
      </a:dk2>
      <a:lt2>
        <a:srgbClr val="FFFFFF"/>
      </a:lt2>
      <a:accent1>
        <a:srgbClr val="F19124"/>
      </a:accent1>
      <a:accent2>
        <a:srgbClr val="3DAADF"/>
      </a:accent2>
      <a:accent3>
        <a:srgbClr val="94D839"/>
      </a:accent3>
      <a:accent4>
        <a:srgbClr val="E01971"/>
      </a:accent4>
      <a:accent5>
        <a:srgbClr val="AE33B2"/>
      </a:accent5>
      <a:accent6>
        <a:srgbClr val="F5A84C"/>
      </a:accent6>
      <a:hlink>
        <a:srgbClr val="FF9300"/>
      </a:hlink>
      <a:folHlink>
        <a:srgbClr val="BB6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PM-2018-Template1" id="{103567B2-D292-6A40-A9CF-2DED0F134009}" vid="{301DBEA4-C2CE-8C42-B1F5-E975BF21B60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PM-2018-Template1" id="{103567B2-D292-6A40-A9CF-2DED0F134009}" vid="{6AD5BA9A-85BA-4B46-85BA-04593DB026F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1897</TotalTime>
  <Words>853</Words>
  <Application>Microsoft Office PowerPoint</Application>
  <PresentationFormat>Custom</PresentationFormat>
  <Paragraphs>69</Paragraphs>
  <Slides>1</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vt:i4>
      </vt:variant>
    </vt:vector>
  </HeadingPairs>
  <TitlesOfParts>
    <vt:vector size="8" baseType="lpstr">
      <vt:lpstr>Arial</vt:lpstr>
      <vt:lpstr>Calibri</vt:lpstr>
      <vt:lpstr>Calibri Light</vt:lpstr>
      <vt:lpstr>DIN Condensed</vt:lpstr>
      <vt:lpstr>Open Sans Condensed</vt:lpstr>
      <vt:lpstr>Custom Design</vt:lpstr>
      <vt:lpstr>1_Custom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Marco Mueller</cp:lastModifiedBy>
  <cp:revision>103</cp:revision>
  <dcterms:created xsi:type="dcterms:W3CDTF">2018-11-13T23:57:29Z</dcterms:created>
  <dcterms:modified xsi:type="dcterms:W3CDTF">2021-05-16T13:13:06Z</dcterms:modified>
</cp:coreProperties>
</file>